
<file path=[Content_Types].xml><?xml version="1.0" encoding="utf-8"?>
<Types xmlns="http://schemas.openxmlformats.org/package/2006/content-types">
  <Default Extension="tmp"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1" r:id="rId3"/>
    <p:sldId id="272" r:id="rId4"/>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men Cubero" initials="CC" lastIdx="1" clrIdx="0">
    <p:extLst>
      <p:ext uri="{19B8F6BF-5375-455C-9EA6-DF929625EA0E}">
        <p15:presenceInfo xmlns:p15="http://schemas.microsoft.com/office/powerpoint/2012/main" userId="S-1-5-21-3525846001-1296701927-2454927769-102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167BB"/>
    <a:srgbClr val="CFC001"/>
    <a:srgbClr val="FEF01B"/>
    <a:srgbClr val="4BB8B2"/>
    <a:srgbClr val="FA8459"/>
    <a:srgbClr val="F65791"/>
    <a:srgbClr val="FD9669"/>
    <a:srgbClr val="B9D8EB"/>
    <a:srgbClr val="4687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03" autoAdjust="0"/>
    <p:restoredTop sz="94660"/>
  </p:normalViewPr>
  <p:slideViewPr>
    <p:cSldViewPr>
      <p:cViewPr varScale="1">
        <p:scale>
          <a:sx n="79" d="100"/>
          <a:sy n="79" d="100"/>
        </p:scale>
        <p:origin x="2916"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2834640"/>
            <a:ext cx="5829300" cy="19202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28700" y="5120640"/>
            <a:ext cx="4800600" cy="2286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200" b="0" i="0" u="sng">
                <a:solidFill>
                  <a:schemeClr val="hlink"/>
                </a:solidFill>
                <a:latin typeface="Franklin Gothic Medium Cond"/>
                <a:cs typeface="Franklin Gothic Medium Cond"/>
              </a:defRPr>
            </a:lvl1pPr>
          </a:lstStyle>
          <a:p>
            <a:pPr marL="12700">
              <a:lnSpc>
                <a:spcPct val="100000"/>
              </a:lnSpc>
            </a:pPr>
            <a:r>
              <a:rPr dirty="0"/>
              <a:t>W</a:t>
            </a:r>
            <a:r>
              <a:rPr spc="70" dirty="0"/>
              <a:t> </a:t>
            </a:r>
            <a:r>
              <a:rPr dirty="0"/>
              <a:t>W</a:t>
            </a:r>
            <a:r>
              <a:rPr spc="70" dirty="0"/>
              <a:t> </a:t>
            </a:r>
            <a:r>
              <a:rPr dirty="0"/>
              <a:t>W</a:t>
            </a:r>
            <a:r>
              <a:rPr spc="35" dirty="0"/>
              <a:t> </a:t>
            </a:r>
            <a:r>
              <a:rPr dirty="0"/>
              <a:t>.</a:t>
            </a:r>
            <a:r>
              <a:rPr spc="70" dirty="0"/>
              <a:t> </a:t>
            </a:r>
            <a:r>
              <a:rPr dirty="0"/>
              <a:t>S</a:t>
            </a:r>
            <a:r>
              <a:rPr spc="65" dirty="0"/>
              <a:t> </a:t>
            </a:r>
            <a:r>
              <a:rPr dirty="0"/>
              <a:t>E</a:t>
            </a:r>
            <a:r>
              <a:rPr spc="70" dirty="0"/>
              <a:t> </a:t>
            </a:r>
            <a:r>
              <a:rPr dirty="0"/>
              <a:t>N</a:t>
            </a:r>
            <a:r>
              <a:rPr spc="65" dirty="0"/>
              <a:t> </a:t>
            </a:r>
            <a:r>
              <a:rPr dirty="0"/>
              <a:t>I</a:t>
            </a:r>
            <a:r>
              <a:rPr spc="70" dirty="0"/>
              <a:t> </a:t>
            </a:r>
            <a:r>
              <a:rPr dirty="0"/>
              <a:t>O</a:t>
            </a:r>
            <a:r>
              <a:rPr spc="65" dirty="0"/>
              <a:t> </a:t>
            </a:r>
            <a:r>
              <a:rPr dirty="0"/>
              <a:t>R</a:t>
            </a:r>
            <a:r>
              <a:rPr spc="70" dirty="0"/>
              <a:t> </a:t>
            </a:r>
            <a:r>
              <a:rPr dirty="0"/>
              <a:t>I</a:t>
            </a:r>
            <a:r>
              <a:rPr spc="70" dirty="0"/>
              <a:t> </a:t>
            </a:r>
            <a:r>
              <a:rPr dirty="0"/>
              <a:t>N</a:t>
            </a:r>
            <a:r>
              <a:rPr spc="65" dirty="0"/>
              <a:t> </a:t>
            </a:r>
            <a:r>
              <a:rPr dirty="0"/>
              <a:t>S</a:t>
            </a:r>
            <a:r>
              <a:rPr spc="65" dirty="0"/>
              <a:t> </a:t>
            </a:r>
            <a:r>
              <a:rPr dirty="0"/>
              <a:t>P</a:t>
            </a:r>
            <a:r>
              <a:rPr spc="65" dirty="0"/>
              <a:t> </a:t>
            </a:r>
            <a:r>
              <a:rPr dirty="0"/>
              <a:t>I</a:t>
            </a:r>
            <a:r>
              <a:rPr spc="70" dirty="0"/>
              <a:t> </a:t>
            </a:r>
            <a:r>
              <a:rPr dirty="0"/>
              <a:t>R</a:t>
            </a:r>
            <a:r>
              <a:rPr spc="70" dirty="0"/>
              <a:t> </a:t>
            </a:r>
            <a:r>
              <a:rPr dirty="0"/>
              <a:t>A</a:t>
            </a:r>
            <a:r>
              <a:rPr spc="25" dirty="0"/>
              <a:t> </a:t>
            </a:r>
            <a:r>
              <a:rPr dirty="0"/>
              <a:t>T</a:t>
            </a:r>
            <a:r>
              <a:rPr spc="75" dirty="0"/>
              <a:t> </a:t>
            </a:r>
            <a:r>
              <a:rPr dirty="0"/>
              <a:t>I</a:t>
            </a:r>
            <a:r>
              <a:rPr spc="70" dirty="0"/>
              <a:t> </a:t>
            </a:r>
            <a:r>
              <a:rPr dirty="0"/>
              <a:t>O</a:t>
            </a:r>
            <a:r>
              <a:rPr spc="65" dirty="0"/>
              <a:t> </a:t>
            </a:r>
            <a:r>
              <a:rPr dirty="0"/>
              <a:t>N</a:t>
            </a:r>
            <a:r>
              <a:rPr spc="75" dirty="0"/>
              <a:t> </a:t>
            </a:r>
            <a:r>
              <a:rPr dirty="0"/>
              <a:t>A</a:t>
            </a:r>
            <a:r>
              <a:rPr spc="50" dirty="0"/>
              <a:t> </a:t>
            </a:r>
            <a:r>
              <a:rPr dirty="0"/>
              <a:t>W</a:t>
            </a:r>
            <a:r>
              <a:rPr spc="45" dirty="0"/>
              <a:t> </a:t>
            </a:r>
            <a:r>
              <a:rPr dirty="0"/>
              <a:t>A</a:t>
            </a:r>
            <a:r>
              <a:rPr spc="65" dirty="0"/>
              <a:t> </a:t>
            </a:r>
            <a:r>
              <a:rPr dirty="0"/>
              <a:t>R</a:t>
            </a:r>
            <a:r>
              <a:rPr spc="70" dirty="0"/>
              <a:t> </a:t>
            </a:r>
            <a:r>
              <a:rPr dirty="0"/>
              <a:t>D</a:t>
            </a:r>
            <a:r>
              <a:rPr spc="65" dirty="0"/>
              <a:t> </a:t>
            </a:r>
            <a:r>
              <a:rPr dirty="0"/>
              <a:t>S</a:t>
            </a:r>
            <a:r>
              <a:rPr spc="65" dirty="0"/>
              <a:t> </a:t>
            </a:r>
            <a:r>
              <a:rPr dirty="0"/>
              <a:t>.</a:t>
            </a:r>
            <a:r>
              <a:rPr spc="70" dirty="0"/>
              <a:t> </a:t>
            </a:r>
            <a:r>
              <a:rPr dirty="0"/>
              <a:t>O</a:t>
            </a:r>
            <a:r>
              <a:rPr spc="65" dirty="0"/>
              <a:t> </a:t>
            </a:r>
            <a:r>
              <a:rPr dirty="0"/>
              <a:t>R</a:t>
            </a:r>
            <a:r>
              <a:rPr spc="60" dirty="0"/>
              <a:t> </a:t>
            </a:r>
            <a:r>
              <a:rPr dirty="0"/>
              <a:t>G</a:t>
            </a:r>
            <a:r>
              <a:rPr spc="105" dirty="0"/>
              <a:t> </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4F81BC"/>
                </a:solidFill>
                <a:latin typeface="Arial Black"/>
                <a:cs typeface="Arial Black"/>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200" b="0" i="0" u="sng">
                <a:solidFill>
                  <a:schemeClr val="hlink"/>
                </a:solidFill>
                <a:latin typeface="Franklin Gothic Medium Cond"/>
                <a:cs typeface="Franklin Gothic Medium Cond"/>
              </a:defRPr>
            </a:lvl1pPr>
          </a:lstStyle>
          <a:p>
            <a:pPr marL="12700">
              <a:lnSpc>
                <a:spcPct val="100000"/>
              </a:lnSpc>
            </a:pPr>
            <a:r>
              <a:rPr dirty="0"/>
              <a:t>W</a:t>
            </a:r>
            <a:r>
              <a:rPr spc="70" dirty="0"/>
              <a:t> </a:t>
            </a:r>
            <a:r>
              <a:rPr dirty="0"/>
              <a:t>W</a:t>
            </a:r>
            <a:r>
              <a:rPr spc="70" dirty="0"/>
              <a:t> </a:t>
            </a:r>
            <a:r>
              <a:rPr dirty="0"/>
              <a:t>W</a:t>
            </a:r>
            <a:r>
              <a:rPr spc="35" dirty="0"/>
              <a:t> </a:t>
            </a:r>
            <a:r>
              <a:rPr dirty="0"/>
              <a:t>.</a:t>
            </a:r>
            <a:r>
              <a:rPr spc="70" dirty="0"/>
              <a:t> </a:t>
            </a:r>
            <a:r>
              <a:rPr dirty="0"/>
              <a:t>S</a:t>
            </a:r>
            <a:r>
              <a:rPr spc="65" dirty="0"/>
              <a:t> </a:t>
            </a:r>
            <a:r>
              <a:rPr dirty="0"/>
              <a:t>E</a:t>
            </a:r>
            <a:r>
              <a:rPr spc="70" dirty="0"/>
              <a:t> </a:t>
            </a:r>
            <a:r>
              <a:rPr dirty="0"/>
              <a:t>N</a:t>
            </a:r>
            <a:r>
              <a:rPr spc="65" dirty="0"/>
              <a:t> </a:t>
            </a:r>
            <a:r>
              <a:rPr dirty="0"/>
              <a:t>I</a:t>
            </a:r>
            <a:r>
              <a:rPr spc="70" dirty="0"/>
              <a:t> </a:t>
            </a:r>
            <a:r>
              <a:rPr dirty="0"/>
              <a:t>O</a:t>
            </a:r>
            <a:r>
              <a:rPr spc="65" dirty="0"/>
              <a:t> </a:t>
            </a:r>
            <a:r>
              <a:rPr dirty="0"/>
              <a:t>R</a:t>
            </a:r>
            <a:r>
              <a:rPr spc="70" dirty="0"/>
              <a:t> </a:t>
            </a:r>
            <a:r>
              <a:rPr dirty="0"/>
              <a:t>I</a:t>
            </a:r>
            <a:r>
              <a:rPr spc="70" dirty="0"/>
              <a:t> </a:t>
            </a:r>
            <a:r>
              <a:rPr dirty="0"/>
              <a:t>N</a:t>
            </a:r>
            <a:r>
              <a:rPr spc="65" dirty="0"/>
              <a:t> </a:t>
            </a:r>
            <a:r>
              <a:rPr dirty="0"/>
              <a:t>S</a:t>
            </a:r>
            <a:r>
              <a:rPr spc="65" dirty="0"/>
              <a:t> </a:t>
            </a:r>
            <a:r>
              <a:rPr dirty="0"/>
              <a:t>P</a:t>
            </a:r>
            <a:r>
              <a:rPr spc="65" dirty="0"/>
              <a:t> </a:t>
            </a:r>
            <a:r>
              <a:rPr dirty="0"/>
              <a:t>I</a:t>
            </a:r>
            <a:r>
              <a:rPr spc="70" dirty="0"/>
              <a:t> </a:t>
            </a:r>
            <a:r>
              <a:rPr dirty="0"/>
              <a:t>R</a:t>
            </a:r>
            <a:r>
              <a:rPr spc="70" dirty="0"/>
              <a:t> </a:t>
            </a:r>
            <a:r>
              <a:rPr dirty="0"/>
              <a:t>A</a:t>
            </a:r>
            <a:r>
              <a:rPr spc="25" dirty="0"/>
              <a:t> </a:t>
            </a:r>
            <a:r>
              <a:rPr dirty="0"/>
              <a:t>T</a:t>
            </a:r>
            <a:r>
              <a:rPr spc="75" dirty="0"/>
              <a:t> </a:t>
            </a:r>
            <a:r>
              <a:rPr dirty="0"/>
              <a:t>I</a:t>
            </a:r>
            <a:r>
              <a:rPr spc="70" dirty="0"/>
              <a:t> </a:t>
            </a:r>
            <a:r>
              <a:rPr dirty="0"/>
              <a:t>O</a:t>
            </a:r>
            <a:r>
              <a:rPr spc="65" dirty="0"/>
              <a:t> </a:t>
            </a:r>
            <a:r>
              <a:rPr dirty="0"/>
              <a:t>N</a:t>
            </a:r>
            <a:r>
              <a:rPr spc="75" dirty="0"/>
              <a:t> </a:t>
            </a:r>
            <a:r>
              <a:rPr dirty="0"/>
              <a:t>A</a:t>
            </a:r>
            <a:r>
              <a:rPr spc="50" dirty="0"/>
              <a:t> </a:t>
            </a:r>
            <a:r>
              <a:rPr dirty="0"/>
              <a:t>W</a:t>
            </a:r>
            <a:r>
              <a:rPr spc="45" dirty="0"/>
              <a:t> </a:t>
            </a:r>
            <a:r>
              <a:rPr dirty="0"/>
              <a:t>A</a:t>
            </a:r>
            <a:r>
              <a:rPr spc="65" dirty="0"/>
              <a:t> </a:t>
            </a:r>
            <a:r>
              <a:rPr dirty="0"/>
              <a:t>R</a:t>
            </a:r>
            <a:r>
              <a:rPr spc="70" dirty="0"/>
              <a:t> </a:t>
            </a:r>
            <a:r>
              <a:rPr dirty="0"/>
              <a:t>D</a:t>
            </a:r>
            <a:r>
              <a:rPr spc="65" dirty="0"/>
              <a:t> </a:t>
            </a:r>
            <a:r>
              <a:rPr dirty="0"/>
              <a:t>S</a:t>
            </a:r>
            <a:r>
              <a:rPr spc="65" dirty="0"/>
              <a:t> </a:t>
            </a:r>
            <a:r>
              <a:rPr dirty="0"/>
              <a:t>.</a:t>
            </a:r>
            <a:r>
              <a:rPr spc="70" dirty="0"/>
              <a:t> </a:t>
            </a:r>
            <a:r>
              <a:rPr dirty="0"/>
              <a:t>O</a:t>
            </a:r>
            <a:r>
              <a:rPr spc="65" dirty="0"/>
              <a:t> </a:t>
            </a:r>
            <a:r>
              <a:rPr dirty="0"/>
              <a:t>R</a:t>
            </a:r>
            <a:r>
              <a:rPr spc="60" dirty="0"/>
              <a:t> </a:t>
            </a:r>
            <a:r>
              <a:rPr dirty="0"/>
              <a:t>G</a:t>
            </a:r>
            <a:r>
              <a:rPr spc="105" dirty="0"/>
              <a:t> </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4F81BC"/>
                </a:solidFill>
                <a:latin typeface="Arial Black"/>
                <a:cs typeface="Arial Black"/>
              </a:defRPr>
            </a:lvl1pPr>
          </a:lstStyle>
          <a:p>
            <a:endParaRPr/>
          </a:p>
        </p:txBody>
      </p:sp>
      <p:sp>
        <p:nvSpPr>
          <p:cNvPr id="3" name="Holder 3"/>
          <p:cNvSpPr>
            <a:spLocks noGrp="1"/>
          </p:cNvSpPr>
          <p:nvPr>
            <p:ph sz="half" idx="2"/>
          </p:nvPr>
        </p:nvSpPr>
        <p:spPr>
          <a:xfrm>
            <a:off x="342900" y="2103120"/>
            <a:ext cx="298323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1870" y="2103120"/>
            <a:ext cx="2983230" cy="603504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200" b="0" i="0" u="sng">
                <a:solidFill>
                  <a:schemeClr val="hlink"/>
                </a:solidFill>
                <a:latin typeface="Franklin Gothic Medium Cond"/>
                <a:cs typeface="Franklin Gothic Medium Cond"/>
              </a:defRPr>
            </a:lvl1pPr>
          </a:lstStyle>
          <a:p>
            <a:pPr marL="12700">
              <a:lnSpc>
                <a:spcPct val="100000"/>
              </a:lnSpc>
            </a:pPr>
            <a:r>
              <a:rPr dirty="0"/>
              <a:t>W</a:t>
            </a:r>
            <a:r>
              <a:rPr spc="70" dirty="0"/>
              <a:t> </a:t>
            </a:r>
            <a:r>
              <a:rPr dirty="0"/>
              <a:t>W</a:t>
            </a:r>
            <a:r>
              <a:rPr spc="70" dirty="0"/>
              <a:t> </a:t>
            </a:r>
            <a:r>
              <a:rPr dirty="0"/>
              <a:t>W</a:t>
            </a:r>
            <a:r>
              <a:rPr spc="35" dirty="0"/>
              <a:t> </a:t>
            </a:r>
            <a:r>
              <a:rPr dirty="0"/>
              <a:t>.</a:t>
            </a:r>
            <a:r>
              <a:rPr spc="70" dirty="0"/>
              <a:t> </a:t>
            </a:r>
            <a:r>
              <a:rPr dirty="0"/>
              <a:t>S</a:t>
            </a:r>
            <a:r>
              <a:rPr spc="65" dirty="0"/>
              <a:t> </a:t>
            </a:r>
            <a:r>
              <a:rPr dirty="0"/>
              <a:t>E</a:t>
            </a:r>
            <a:r>
              <a:rPr spc="70" dirty="0"/>
              <a:t> </a:t>
            </a:r>
            <a:r>
              <a:rPr dirty="0"/>
              <a:t>N</a:t>
            </a:r>
            <a:r>
              <a:rPr spc="65" dirty="0"/>
              <a:t> </a:t>
            </a:r>
            <a:r>
              <a:rPr dirty="0"/>
              <a:t>I</a:t>
            </a:r>
            <a:r>
              <a:rPr spc="70" dirty="0"/>
              <a:t> </a:t>
            </a:r>
            <a:r>
              <a:rPr dirty="0"/>
              <a:t>O</a:t>
            </a:r>
            <a:r>
              <a:rPr spc="65" dirty="0"/>
              <a:t> </a:t>
            </a:r>
            <a:r>
              <a:rPr dirty="0"/>
              <a:t>R</a:t>
            </a:r>
            <a:r>
              <a:rPr spc="70" dirty="0"/>
              <a:t> </a:t>
            </a:r>
            <a:r>
              <a:rPr dirty="0"/>
              <a:t>I</a:t>
            </a:r>
            <a:r>
              <a:rPr spc="70" dirty="0"/>
              <a:t> </a:t>
            </a:r>
            <a:r>
              <a:rPr dirty="0"/>
              <a:t>N</a:t>
            </a:r>
            <a:r>
              <a:rPr spc="65" dirty="0"/>
              <a:t> </a:t>
            </a:r>
            <a:r>
              <a:rPr dirty="0"/>
              <a:t>S</a:t>
            </a:r>
            <a:r>
              <a:rPr spc="65" dirty="0"/>
              <a:t> </a:t>
            </a:r>
            <a:r>
              <a:rPr dirty="0"/>
              <a:t>P</a:t>
            </a:r>
            <a:r>
              <a:rPr spc="65" dirty="0"/>
              <a:t> </a:t>
            </a:r>
            <a:r>
              <a:rPr dirty="0"/>
              <a:t>I</a:t>
            </a:r>
            <a:r>
              <a:rPr spc="70" dirty="0"/>
              <a:t> </a:t>
            </a:r>
            <a:r>
              <a:rPr dirty="0"/>
              <a:t>R</a:t>
            </a:r>
            <a:r>
              <a:rPr spc="70" dirty="0"/>
              <a:t> </a:t>
            </a:r>
            <a:r>
              <a:rPr dirty="0"/>
              <a:t>A</a:t>
            </a:r>
            <a:r>
              <a:rPr spc="25" dirty="0"/>
              <a:t> </a:t>
            </a:r>
            <a:r>
              <a:rPr dirty="0"/>
              <a:t>T</a:t>
            </a:r>
            <a:r>
              <a:rPr spc="75" dirty="0"/>
              <a:t> </a:t>
            </a:r>
            <a:r>
              <a:rPr dirty="0"/>
              <a:t>I</a:t>
            </a:r>
            <a:r>
              <a:rPr spc="70" dirty="0"/>
              <a:t> </a:t>
            </a:r>
            <a:r>
              <a:rPr dirty="0"/>
              <a:t>O</a:t>
            </a:r>
            <a:r>
              <a:rPr spc="65" dirty="0"/>
              <a:t> </a:t>
            </a:r>
            <a:r>
              <a:rPr dirty="0"/>
              <a:t>N</a:t>
            </a:r>
            <a:r>
              <a:rPr spc="75" dirty="0"/>
              <a:t> </a:t>
            </a:r>
            <a:r>
              <a:rPr dirty="0"/>
              <a:t>A</a:t>
            </a:r>
            <a:r>
              <a:rPr spc="50" dirty="0"/>
              <a:t> </a:t>
            </a:r>
            <a:r>
              <a:rPr dirty="0"/>
              <a:t>W</a:t>
            </a:r>
            <a:r>
              <a:rPr spc="45" dirty="0"/>
              <a:t> </a:t>
            </a:r>
            <a:r>
              <a:rPr dirty="0"/>
              <a:t>A</a:t>
            </a:r>
            <a:r>
              <a:rPr spc="65" dirty="0"/>
              <a:t> </a:t>
            </a:r>
            <a:r>
              <a:rPr dirty="0"/>
              <a:t>R</a:t>
            </a:r>
            <a:r>
              <a:rPr spc="70" dirty="0"/>
              <a:t> </a:t>
            </a:r>
            <a:r>
              <a:rPr dirty="0"/>
              <a:t>D</a:t>
            </a:r>
            <a:r>
              <a:rPr spc="65" dirty="0"/>
              <a:t> </a:t>
            </a:r>
            <a:r>
              <a:rPr dirty="0"/>
              <a:t>S</a:t>
            </a:r>
            <a:r>
              <a:rPr spc="65" dirty="0"/>
              <a:t> </a:t>
            </a:r>
            <a:r>
              <a:rPr dirty="0"/>
              <a:t>.</a:t>
            </a:r>
            <a:r>
              <a:rPr spc="70" dirty="0"/>
              <a:t> </a:t>
            </a:r>
            <a:r>
              <a:rPr dirty="0"/>
              <a:t>O</a:t>
            </a:r>
            <a:r>
              <a:rPr spc="65" dirty="0"/>
              <a:t> </a:t>
            </a:r>
            <a:r>
              <a:rPr dirty="0"/>
              <a:t>R</a:t>
            </a:r>
            <a:r>
              <a:rPr spc="60" dirty="0"/>
              <a:t> </a:t>
            </a:r>
            <a:r>
              <a:rPr dirty="0"/>
              <a:t>G</a:t>
            </a:r>
            <a:r>
              <a:rPr spc="105" dirty="0"/>
              <a:t> </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4F81BC"/>
                </a:solidFill>
                <a:latin typeface="Arial Black"/>
                <a:cs typeface="Arial Black"/>
              </a:defRPr>
            </a:lvl1pPr>
          </a:lstStyle>
          <a:p>
            <a:endParaRPr/>
          </a:p>
        </p:txBody>
      </p:sp>
      <p:sp>
        <p:nvSpPr>
          <p:cNvPr id="3" name="Holder 3"/>
          <p:cNvSpPr>
            <a:spLocks noGrp="1"/>
          </p:cNvSpPr>
          <p:nvPr>
            <p:ph type="ftr" sz="quarter" idx="5"/>
          </p:nvPr>
        </p:nvSpPr>
        <p:spPr/>
        <p:txBody>
          <a:bodyPr lIns="0" tIns="0" rIns="0" bIns="0"/>
          <a:lstStyle>
            <a:lvl1pPr>
              <a:defRPr sz="1200" b="0" i="0" u="sng">
                <a:solidFill>
                  <a:schemeClr val="hlink"/>
                </a:solidFill>
                <a:latin typeface="Franklin Gothic Medium Cond"/>
                <a:cs typeface="Franklin Gothic Medium Cond"/>
              </a:defRPr>
            </a:lvl1pPr>
          </a:lstStyle>
          <a:p>
            <a:pPr marL="12700">
              <a:lnSpc>
                <a:spcPct val="100000"/>
              </a:lnSpc>
            </a:pPr>
            <a:r>
              <a:rPr dirty="0"/>
              <a:t>W</a:t>
            </a:r>
            <a:r>
              <a:rPr spc="70" dirty="0"/>
              <a:t> </a:t>
            </a:r>
            <a:r>
              <a:rPr dirty="0"/>
              <a:t>W</a:t>
            </a:r>
            <a:r>
              <a:rPr spc="70" dirty="0"/>
              <a:t> </a:t>
            </a:r>
            <a:r>
              <a:rPr dirty="0"/>
              <a:t>W</a:t>
            </a:r>
            <a:r>
              <a:rPr spc="35" dirty="0"/>
              <a:t> </a:t>
            </a:r>
            <a:r>
              <a:rPr dirty="0"/>
              <a:t>.</a:t>
            </a:r>
            <a:r>
              <a:rPr spc="70" dirty="0"/>
              <a:t> </a:t>
            </a:r>
            <a:r>
              <a:rPr dirty="0"/>
              <a:t>S</a:t>
            </a:r>
            <a:r>
              <a:rPr spc="65" dirty="0"/>
              <a:t> </a:t>
            </a:r>
            <a:r>
              <a:rPr dirty="0"/>
              <a:t>E</a:t>
            </a:r>
            <a:r>
              <a:rPr spc="70" dirty="0"/>
              <a:t> </a:t>
            </a:r>
            <a:r>
              <a:rPr dirty="0"/>
              <a:t>N</a:t>
            </a:r>
            <a:r>
              <a:rPr spc="65" dirty="0"/>
              <a:t> </a:t>
            </a:r>
            <a:r>
              <a:rPr dirty="0"/>
              <a:t>I</a:t>
            </a:r>
            <a:r>
              <a:rPr spc="70" dirty="0"/>
              <a:t> </a:t>
            </a:r>
            <a:r>
              <a:rPr dirty="0"/>
              <a:t>O</a:t>
            </a:r>
            <a:r>
              <a:rPr spc="65" dirty="0"/>
              <a:t> </a:t>
            </a:r>
            <a:r>
              <a:rPr dirty="0"/>
              <a:t>R</a:t>
            </a:r>
            <a:r>
              <a:rPr spc="70" dirty="0"/>
              <a:t> </a:t>
            </a:r>
            <a:r>
              <a:rPr dirty="0"/>
              <a:t>I</a:t>
            </a:r>
            <a:r>
              <a:rPr spc="70" dirty="0"/>
              <a:t> </a:t>
            </a:r>
            <a:r>
              <a:rPr dirty="0"/>
              <a:t>N</a:t>
            </a:r>
            <a:r>
              <a:rPr spc="65" dirty="0"/>
              <a:t> </a:t>
            </a:r>
            <a:r>
              <a:rPr dirty="0"/>
              <a:t>S</a:t>
            </a:r>
            <a:r>
              <a:rPr spc="65" dirty="0"/>
              <a:t> </a:t>
            </a:r>
            <a:r>
              <a:rPr dirty="0"/>
              <a:t>P</a:t>
            </a:r>
            <a:r>
              <a:rPr spc="65" dirty="0"/>
              <a:t> </a:t>
            </a:r>
            <a:r>
              <a:rPr dirty="0"/>
              <a:t>I</a:t>
            </a:r>
            <a:r>
              <a:rPr spc="70" dirty="0"/>
              <a:t> </a:t>
            </a:r>
            <a:r>
              <a:rPr dirty="0"/>
              <a:t>R</a:t>
            </a:r>
            <a:r>
              <a:rPr spc="70" dirty="0"/>
              <a:t> </a:t>
            </a:r>
            <a:r>
              <a:rPr dirty="0"/>
              <a:t>A</a:t>
            </a:r>
            <a:r>
              <a:rPr spc="25" dirty="0"/>
              <a:t> </a:t>
            </a:r>
            <a:r>
              <a:rPr dirty="0"/>
              <a:t>T</a:t>
            </a:r>
            <a:r>
              <a:rPr spc="75" dirty="0"/>
              <a:t> </a:t>
            </a:r>
            <a:r>
              <a:rPr dirty="0"/>
              <a:t>I</a:t>
            </a:r>
            <a:r>
              <a:rPr spc="70" dirty="0"/>
              <a:t> </a:t>
            </a:r>
            <a:r>
              <a:rPr dirty="0"/>
              <a:t>O</a:t>
            </a:r>
            <a:r>
              <a:rPr spc="65" dirty="0"/>
              <a:t> </a:t>
            </a:r>
            <a:r>
              <a:rPr dirty="0"/>
              <a:t>N</a:t>
            </a:r>
            <a:r>
              <a:rPr spc="75" dirty="0"/>
              <a:t> </a:t>
            </a:r>
            <a:r>
              <a:rPr dirty="0"/>
              <a:t>A</a:t>
            </a:r>
            <a:r>
              <a:rPr spc="50" dirty="0"/>
              <a:t> </a:t>
            </a:r>
            <a:r>
              <a:rPr dirty="0"/>
              <a:t>W</a:t>
            </a:r>
            <a:r>
              <a:rPr spc="45" dirty="0"/>
              <a:t> </a:t>
            </a:r>
            <a:r>
              <a:rPr dirty="0"/>
              <a:t>A</a:t>
            </a:r>
            <a:r>
              <a:rPr spc="65" dirty="0"/>
              <a:t> </a:t>
            </a:r>
            <a:r>
              <a:rPr dirty="0"/>
              <a:t>R</a:t>
            </a:r>
            <a:r>
              <a:rPr spc="70" dirty="0"/>
              <a:t> </a:t>
            </a:r>
            <a:r>
              <a:rPr dirty="0"/>
              <a:t>D</a:t>
            </a:r>
            <a:r>
              <a:rPr spc="65" dirty="0"/>
              <a:t> </a:t>
            </a:r>
            <a:r>
              <a:rPr dirty="0"/>
              <a:t>S</a:t>
            </a:r>
            <a:r>
              <a:rPr spc="65" dirty="0"/>
              <a:t> </a:t>
            </a:r>
            <a:r>
              <a:rPr dirty="0"/>
              <a:t>.</a:t>
            </a:r>
            <a:r>
              <a:rPr spc="70" dirty="0"/>
              <a:t> </a:t>
            </a:r>
            <a:r>
              <a:rPr dirty="0"/>
              <a:t>O</a:t>
            </a:r>
            <a:r>
              <a:rPr spc="65" dirty="0"/>
              <a:t> </a:t>
            </a:r>
            <a:r>
              <a:rPr dirty="0"/>
              <a:t>R</a:t>
            </a:r>
            <a:r>
              <a:rPr spc="60" dirty="0"/>
              <a:t> </a:t>
            </a:r>
            <a:r>
              <a:rPr dirty="0"/>
              <a:t>G</a:t>
            </a:r>
            <a:r>
              <a:rPr spc="105" dirty="0"/>
              <a:t> </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0" i="0" u="sng">
                <a:solidFill>
                  <a:schemeClr val="hlink"/>
                </a:solidFill>
                <a:latin typeface="Franklin Gothic Medium Cond"/>
                <a:cs typeface="Franklin Gothic Medium Cond"/>
              </a:defRPr>
            </a:lvl1pPr>
          </a:lstStyle>
          <a:p>
            <a:pPr marL="12700">
              <a:lnSpc>
                <a:spcPct val="100000"/>
              </a:lnSpc>
            </a:pPr>
            <a:r>
              <a:rPr dirty="0"/>
              <a:t>W</a:t>
            </a:r>
            <a:r>
              <a:rPr spc="70" dirty="0"/>
              <a:t> </a:t>
            </a:r>
            <a:r>
              <a:rPr dirty="0"/>
              <a:t>W</a:t>
            </a:r>
            <a:r>
              <a:rPr spc="70" dirty="0"/>
              <a:t> </a:t>
            </a:r>
            <a:r>
              <a:rPr dirty="0"/>
              <a:t>W</a:t>
            </a:r>
            <a:r>
              <a:rPr spc="35" dirty="0"/>
              <a:t> </a:t>
            </a:r>
            <a:r>
              <a:rPr dirty="0"/>
              <a:t>.</a:t>
            </a:r>
            <a:r>
              <a:rPr spc="70" dirty="0"/>
              <a:t> </a:t>
            </a:r>
            <a:r>
              <a:rPr dirty="0"/>
              <a:t>S</a:t>
            </a:r>
            <a:r>
              <a:rPr spc="65" dirty="0"/>
              <a:t> </a:t>
            </a:r>
            <a:r>
              <a:rPr dirty="0"/>
              <a:t>E</a:t>
            </a:r>
            <a:r>
              <a:rPr spc="70" dirty="0"/>
              <a:t> </a:t>
            </a:r>
            <a:r>
              <a:rPr dirty="0"/>
              <a:t>N</a:t>
            </a:r>
            <a:r>
              <a:rPr spc="65" dirty="0"/>
              <a:t> </a:t>
            </a:r>
            <a:r>
              <a:rPr dirty="0"/>
              <a:t>I</a:t>
            </a:r>
            <a:r>
              <a:rPr spc="70" dirty="0"/>
              <a:t> </a:t>
            </a:r>
            <a:r>
              <a:rPr dirty="0"/>
              <a:t>O</a:t>
            </a:r>
            <a:r>
              <a:rPr spc="65" dirty="0"/>
              <a:t> </a:t>
            </a:r>
            <a:r>
              <a:rPr dirty="0"/>
              <a:t>R</a:t>
            </a:r>
            <a:r>
              <a:rPr spc="70" dirty="0"/>
              <a:t> </a:t>
            </a:r>
            <a:r>
              <a:rPr dirty="0"/>
              <a:t>I</a:t>
            </a:r>
            <a:r>
              <a:rPr spc="70" dirty="0"/>
              <a:t> </a:t>
            </a:r>
            <a:r>
              <a:rPr dirty="0"/>
              <a:t>N</a:t>
            </a:r>
            <a:r>
              <a:rPr spc="65" dirty="0"/>
              <a:t> </a:t>
            </a:r>
            <a:r>
              <a:rPr dirty="0"/>
              <a:t>S</a:t>
            </a:r>
            <a:r>
              <a:rPr spc="65" dirty="0"/>
              <a:t> </a:t>
            </a:r>
            <a:r>
              <a:rPr dirty="0"/>
              <a:t>P</a:t>
            </a:r>
            <a:r>
              <a:rPr spc="65" dirty="0"/>
              <a:t> </a:t>
            </a:r>
            <a:r>
              <a:rPr dirty="0"/>
              <a:t>I</a:t>
            </a:r>
            <a:r>
              <a:rPr spc="70" dirty="0"/>
              <a:t> </a:t>
            </a:r>
            <a:r>
              <a:rPr dirty="0"/>
              <a:t>R</a:t>
            </a:r>
            <a:r>
              <a:rPr spc="70" dirty="0"/>
              <a:t> </a:t>
            </a:r>
            <a:r>
              <a:rPr dirty="0"/>
              <a:t>A</a:t>
            </a:r>
            <a:r>
              <a:rPr spc="25" dirty="0"/>
              <a:t> </a:t>
            </a:r>
            <a:r>
              <a:rPr dirty="0"/>
              <a:t>T</a:t>
            </a:r>
            <a:r>
              <a:rPr spc="75" dirty="0"/>
              <a:t> </a:t>
            </a:r>
            <a:r>
              <a:rPr dirty="0"/>
              <a:t>I</a:t>
            </a:r>
            <a:r>
              <a:rPr spc="70" dirty="0"/>
              <a:t> </a:t>
            </a:r>
            <a:r>
              <a:rPr dirty="0"/>
              <a:t>O</a:t>
            </a:r>
            <a:r>
              <a:rPr spc="65" dirty="0"/>
              <a:t> </a:t>
            </a:r>
            <a:r>
              <a:rPr dirty="0"/>
              <a:t>N</a:t>
            </a:r>
            <a:r>
              <a:rPr spc="75" dirty="0"/>
              <a:t> </a:t>
            </a:r>
            <a:r>
              <a:rPr dirty="0"/>
              <a:t>A</a:t>
            </a:r>
            <a:r>
              <a:rPr spc="50" dirty="0"/>
              <a:t> </a:t>
            </a:r>
            <a:r>
              <a:rPr dirty="0"/>
              <a:t>W</a:t>
            </a:r>
            <a:r>
              <a:rPr spc="45" dirty="0"/>
              <a:t> </a:t>
            </a:r>
            <a:r>
              <a:rPr dirty="0"/>
              <a:t>A</a:t>
            </a:r>
            <a:r>
              <a:rPr spc="65" dirty="0"/>
              <a:t> </a:t>
            </a:r>
            <a:r>
              <a:rPr dirty="0"/>
              <a:t>R</a:t>
            </a:r>
            <a:r>
              <a:rPr spc="70" dirty="0"/>
              <a:t> </a:t>
            </a:r>
            <a:r>
              <a:rPr dirty="0"/>
              <a:t>D</a:t>
            </a:r>
            <a:r>
              <a:rPr spc="65" dirty="0"/>
              <a:t> </a:t>
            </a:r>
            <a:r>
              <a:rPr dirty="0"/>
              <a:t>S</a:t>
            </a:r>
            <a:r>
              <a:rPr spc="65" dirty="0"/>
              <a:t> </a:t>
            </a:r>
            <a:r>
              <a:rPr dirty="0"/>
              <a:t>.</a:t>
            </a:r>
            <a:r>
              <a:rPr spc="70" dirty="0"/>
              <a:t> </a:t>
            </a:r>
            <a:r>
              <a:rPr dirty="0"/>
              <a:t>O</a:t>
            </a:r>
            <a:r>
              <a:rPr spc="65" dirty="0"/>
              <a:t> </a:t>
            </a:r>
            <a:r>
              <a:rPr dirty="0"/>
              <a:t>R</a:t>
            </a:r>
            <a:r>
              <a:rPr spc="60" dirty="0"/>
              <a:t> </a:t>
            </a:r>
            <a:r>
              <a:rPr dirty="0"/>
              <a:t>G</a:t>
            </a:r>
            <a:r>
              <a:rPr spc="105" dirty="0"/>
              <a:t> </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02132" y="186308"/>
            <a:ext cx="6053734" cy="609600"/>
          </a:xfrm>
          <a:prstGeom prst="rect">
            <a:avLst/>
          </a:prstGeom>
        </p:spPr>
        <p:txBody>
          <a:bodyPr wrap="square" lIns="0" tIns="0" rIns="0" bIns="0">
            <a:spAutoFit/>
          </a:bodyPr>
          <a:lstStyle>
            <a:lvl1pPr>
              <a:defRPr sz="4000" b="1" i="0">
                <a:solidFill>
                  <a:srgbClr val="4F81BC"/>
                </a:solidFill>
                <a:latin typeface="Arial Black"/>
                <a:cs typeface="Arial Black"/>
              </a:defRPr>
            </a:lvl1pPr>
          </a:lstStyle>
          <a:p>
            <a:endParaRPr/>
          </a:p>
        </p:txBody>
      </p:sp>
      <p:sp>
        <p:nvSpPr>
          <p:cNvPr id="3" name="Holder 3"/>
          <p:cNvSpPr>
            <a:spLocks noGrp="1"/>
          </p:cNvSpPr>
          <p:nvPr>
            <p:ph type="body" idx="1"/>
          </p:nvPr>
        </p:nvSpPr>
        <p:spPr>
          <a:xfrm>
            <a:off x="154939" y="1938273"/>
            <a:ext cx="6548120" cy="571880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1712722" y="8919387"/>
            <a:ext cx="3504565" cy="198754"/>
          </a:xfrm>
          <a:prstGeom prst="rect">
            <a:avLst/>
          </a:prstGeom>
        </p:spPr>
        <p:txBody>
          <a:bodyPr wrap="square" lIns="0" tIns="0" rIns="0" bIns="0">
            <a:spAutoFit/>
          </a:bodyPr>
          <a:lstStyle>
            <a:lvl1pPr>
              <a:defRPr sz="1200" b="0" i="0" u="sng">
                <a:solidFill>
                  <a:schemeClr val="hlink"/>
                </a:solidFill>
                <a:latin typeface="Franklin Gothic Medium Cond"/>
                <a:cs typeface="Franklin Gothic Medium Cond"/>
              </a:defRPr>
            </a:lvl1pPr>
          </a:lstStyle>
          <a:p>
            <a:pPr marL="12700">
              <a:lnSpc>
                <a:spcPct val="100000"/>
              </a:lnSpc>
            </a:pPr>
            <a:r>
              <a:rPr dirty="0"/>
              <a:t>W</a:t>
            </a:r>
            <a:r>
              <a:rPr spc="70" dirty="0"/>
              <a:t> </a:t>
            </a:r>
            <a:r>
              <a:rPr dirty="0"/>
              <a:t>W</a:t>
            </a:r>
            <a:r>
              <a:rPr spc="70" dirty="0"/>
              <a:t> </a:t>
            </a:r>
            <a:r>
              <a:rPr dirty="0"/>
              <a:t>W</a:t>
            </a:r>
            <a:r>
              <a:rPr spc="35" dirty="0"/>
              <a:t> </a:t>
            </a:r>
            <a:r>
              <a:rPr dirty="0"/>
              <a:t>.</a:t>
            </a:r>
            <a:r>
              <a:rPr spc="70" dirty="0"/>
              <a:t> </a:t>
            </a:r>
            <a:r>
              <a:rPr dirty="0"/>
              <a:t>S</a:t>
            </a:r>
            <a:r>
              <a:rPr spc="65" dirty="0"/>
              <a:t> </a:t>
            </a:r>
            <a:r>
              <a:rPr dirty="0"/>
              <a:t>E</a:t>
            </a:r>
            <a:r>
              <a:rPr spc="70" dirty="0"/>
              <a:t> </a:t>
            </a:r>
            <a:r>
              <a:rPr dirty="0"/>
              <a:t>N</a:t>
            </a:r>
            <a:r>
              <a:rPr spc="65" dirty="0"/>
              <a:t> </a:t>
            </a:r>
            <a:r>
              <a:rPr dirty="0"/>
              <a:t>I</a:t>
            </a:r>
            <a:r>
              <a:rPr spc="70" dirty="0"/>
              <a:t> </a:t>
            </a:r>
            <a:r>
              <a:rPr dirty="0"/>
              <a:t>O</a:t>
            </a:r>
            <a:r>
              <a:rPr spc="65" dirty="0"/>
              <a:t> </a:t>
            </a:r>
            <a:r>
              <a:rPr dirty="0"/>
              <a:t>R</a:t>
            </a:r>
            <a:r>
              <a:rPr spc="70" dirty="0"/>
              <a:t> </a:t>
            </a:r>
            <a:r>
              <a:rPr dirty="0"/>
              <a:t>I</a:t>
            </a:r>
            <a:r>
              <a:rPr spc="70" dirty="0"/>
              <a:t> </a:t>
            </a:r>
            <a:r>
              <a:rPr dirty="0"/>
              <a:t>N</a:t>
            </a:r>
            <a:r>
              <a:rPr spc="65" dirty="0"/>
              <a:t> </a:t>
            </a:r>
            <a:r>
              <a:rPr dirty="0"/>
              <a:t>S</a:t>
            </a:r>
            <a:r>
              <a:rPr spc="65" dirty="0"/>
              <a:t> </a:t>
            </a:r>
            <a:r>
              <a:rPr dirty="0"/>
              <a:t>P</a:t>
            </a:r>
            <a:r>
              <a:rPr spc="65" dirty="0"/>
              <a:t> </a:t>
            </a:r>
            <a:r>
              <a:rPr dirty="0"/>
              <a:t>I</a:t>
            </a:r>
            <a:r>
              <a:rPr spc="70" dirty="0"/>
              <a:t> </a:t>
            </a:r>
            <a:r>
              <a:rPr dirty="0"/>
              <a:t>R</a:t>
            </a:r>
            <a:r>
              <a:rPr spc="70" dirty="0"/>
              <a:t> </a:t>
            </a:r>
            <a:r>
              <a:rPr dirty="0"/>
              <a:t>A</a:t>
            </a:r>
            <a:r>
              <a:rPr spc="25" dirty="0"/>
              <a:t> </a:t>
            </a:r>
            <a:r>
              <a:rPr dirty="0"/>
              <a:t>T</a:t>
            </a:r>
            <a:r>
              <a:rPr spc="75" dirty="0"/>
              <a:t> </a:t>
            </a:r>
            <a:r>
              <a:rPr dirty="0"/>
              <a:t>I</a:t>
            </a:r>
            <a:r>
              <a:rPr spc="70" dirty="0"/>
              <a:t> </a:t>
            </a:r>
            <a:r>
              <a:rPr dirty="0"/>
              <a:t>O</a:t>
            </a:r>
            <a:r>
              <a:rPr spc="65" dirty="0"/>
              <a:t> </a:t>
            </a:r>
            <a:r>
              <a:rPr dirty="0"/>
              <a:t>N</a:t>
            </a:r>
            <a:r>
              <a:rPr spc="75" dirty="0"/>
              <a:t> </a:t>
            </a:r>
            <a:r>
              <a:rPr dirty="0"/>
              <a:t>A</a:t>
            </a:r>
            <a:r>
              <a:rPr spc="50" dirty="0"/>
              <a:t> </a:t>
            </a:r>
            <a:r>
              <a:rPr dirty="0"/>
              <a:t>W</a:t>
            </a:r>
            <a:r>
              <a:rPr spc="45" dirty="0"/>
              <a:t> </a:t>
            </a:r>
            <a:r>
              <a:rPr dirty="0"/>
              <a:t>A</a:t>
            </a:r>
            <a:r>
              <a:rPr spc="65" dirty="0"/>
              <a:t> </a:t>
            </a:r>
            <a:r>
              <a:rPr dirty="0"/>
              <a:t>R</a:t>
            </a:r>
            <a:r>
              <a:rPr spc="70" dirty="0"/>
              <a:t> </a:t>
            </a:r>
            <a:r>
              <a:rPr dirty="0"/>
              <a:t>D</a:t>
            </a:r>
            <a:r>
              <a:rPr spc="65" dirty="0"/>
              <a:t> </a:t>
            </a:r>
            <a:r>
              <a:rPr dirty="0"/>
              <a:t>S</a:t>
            </a:r>
            <a:r>
              <a:rPr spc="65" dirty="0"/>
              <a:t> </a:t>
            </a:r>
            <a:r>
              <a:rPr dirty="0"/>
              <a:t>.</a:t>
            </a:r>
            <a:r>
              <a:rPr spc="70" dirty="0"/>
              <a:t> </a:t>
            </a:r>
            <a:r>
              <a:rPr dirty="0"/>
              <a:t>O</a:t>
            </a:r>
            <a:r>
              <a:rPr spc="65" dirty="0"/>
              <a:t> </a:t>
            </a:r>
            <a:r>
              <a:rPr dirty="0"/>
              <a:t>R</a:t>
            </a:r>
            <a:r>
              <a:rPr spc="60" dirty="0"/>
              <a:t> </a:t>
            </a:r>
            <a:r>
              <a:rPr dirty="0"/>
              <a:t>G</a:t>
            </a:r>
            <a:r>
              <a:rPr spc="105" dirty="0"/>
              <a:t> </a:t>
            </a:r>
          </a:p>
        </p:txBody>
      </p:sp>
      <p:sp>
        <p:nvSpPr>
          <p:cNvPr id="5" name="Holder 5"/>
          <p:cNvSpPr>
            <a:spLocks noGrp="1"/>
          </p:cNvSpPr>
          <p:nvPr>
            <p:ph type="dt" sz="half" idx="6"/>
          </p:nvPr>
        </p:nvSpPr>
        <p:spPr>
          <a:xfrm>
            <a:off x="342900" y="8503920"/>
            <a:ext cx="1577340" cy="4572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4/3/2024</a:t>
            </a:fld>
            <a:endParaRPr lang="en-US"/>
          </a:p>
        </p:txBody>
      </p:sp>
      <p:sp>
        <p:nvSpPr>
          <p:cNvPr id="6" name="Holder 6"/>
          <p:cNvSpPr>
            <a:spLocks noGrp="1"/>
          </p:cNvSpPr>
          <p:nvPr>
            <p:ph type="sldNum" sz="quarter" idx="7"/>
          </p:nvPr>
        </p:nvSpPr>
        <p:spPr>
          <a:xfrm>
            <a:off x="4937760" y="8503920"/>
            <a:ext cx="1577340" cy="4572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sunline.org/studentart" TargetMode="External"/><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mailto:studentart@sunline.org" TargetMode="External"/><Relationship Id="rId7" Type="http://schemas.openxmlformats.org/officeDocument/2006/relationships/image" Target="../media/image4.png"/><Relationship Id="rId2" Type="http://schemas.openxmlformats.org/officeDocument/2006/relationships/hyperlink" Target="http://www.sunline.org/StudentArt" TargetMode="External"/><Relationship Id="rId1" Type="http://schemas.openxmlformats.org/officeDocument/2006/relationships/slideLayout" Target="../slideLayouts/slideLayout5.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sunline.org/studentart" TargetMode="Externa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4CA92B2-B78A-4BC4-8B5B-93F8951022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323" y="-35098"/>
            <a:ext cx="7108646" cy="9214195"/>
          </a:xfrm>
          <a:prstGeom prst="rect">
            <a:avLst/>
          </a:prstGeom>
        </p:spPr>
      </p:pic>
    </p:spTree>
    <p:extLst>
      <p:ext uri="{BB962C8B-B14F-4D97-AF65-F5344CB8AC3E}">
        <p14:creationId xmlns:p14="http://schemas.microsoft.com/office/powerpoint/2010/main" val="1375754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63BAFA0-B881-400F-B8CE-21C36DDBD868}"/>
              </a:ext>
            </a:extLst>
          </p:cNvPr>
          <p:cNvSpPr/>
          <p:nvPr/>
        </p:nvSpPr>
        <p:spPr>
          <a:xfrm>
            <a:off x="-22555" y="8616396"/>
            <a:ext cx="6899085" cy="756204"/>
          </a:xfrm>
          <a:prstGeom prst="rect">
            <a:avLst/>
          </a:prstGeom>
          <a:gradFill>
            <a:gsLst>
              <a:gs pos="0">
                <a:srgbClr val="0079C2"/>
              </a:gs>
              <a:gs pos="80000">
                <a:schemeClr val="accent1">
                  <a:shade val="93000"/>
                  <a:satMod val="130000"/>
                </a:schemeClr>
              </a:gs>
              <a:gs pos="100000">
                <a:schemeClr val="accent1">
                  <a:shade val="94000"/>
                  <a:satMod val="135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1" name="TextBox 10"/>
          <p:cNvSpPr txBox="1"/>
          <p:nvPr/>
        </p:nvSpPr>
        <p:spPr>
          <a:xfrm>
            <a:off x="-1306034" y="301684"/>
            <a:ext cx="5992013" cy="830997"/>
          </a:xfrm>
          <a:prstGeom prst="rect">
            <a:avLst/>
          </a:prstGeom>
          <a:noFill/>
        </p:spPr>
        <p:txBody>
          <a:bodyPr wrap="square" rtlCol="0">
            <a:spAutoFit/>
          </a:bodyPr>
          <a:lstStyle/>
          <a:p>
            <a:pPr algn="ctr"/>
            <a:r>
              <a:rPr lang="en-US" sz="2400" spc="-150" dirty="0">
                <a:solidFill>
                  <a:srgbClr val="0167BB"/>
                </a:solidFill>
                <a:effectLst>
                  <a:outerShdw blurRad="38100" dist="38100" dir="2700000" algn="tl">
                    <a:srgbClr val="000000">
                      <a:alpha val="43137"/>
                    </a:srgbClr>
                  </a:outerShdw>
                </a:effectLst>
                <a:latin typeface="Arial Black" panose="020B0A04020102020204" pitchFamily="34" charset="0"/>
              </a:rPr>
              <a:t>SunLine Student </a:t>
            </a:r>
            <a:br>
              <a:rPr lang="en-US" sz="2400" spc="-150" dirty="0">
                <a:solidFill>
                  <a:srgbClr val="0167BB"/>
                </a:solidFill>
                <a:effectLst>
                  <a:outerShdw blurRad="38100" dist="38100" dir="2700000" algn="tl">
                    <a:srgbClr val="000000">
                      <a:alpha val="43137"/>
                    </a:srgbClr>
                  </a:outerShdw>
                </a:effectLst>
                <a:latin typeface="Arial Black" panose="020B0A04020102020204" pitchFamily="34" charset="0"/>
              </a:rPr>
            </a:br>
            <a:r>
              <a:rPr lang="en-US" sz="2400" spc="-150" dirty="0">
                <a:solidFill>
                  <a:srgbClr val="0167BB"/>
                </a:solidFill>
                <a:effectLst>
                  <a:outerShdw blurRad="38100" dist="38100" dir="2700000" algn="tl">
                    <a:srgbClr val="000000">
                      <a:alpha val="43137"/>
                    </a:srgbClr>
                  </a:outerShdw>
                </a:effectLst>
                <a:latin typeface="Arial Black" panose="020B0A04020102020204" pitchFamily="34" charset="0"/>
              </a:rPr>
              <a:t>Art Contest</a:t>
            </a:r>
          </a:p>
        </p:txBody>
      </p:sp>
      <p:sp>
        <p:nvSpPr>
          <p:cNvPr id="2" name="Rectangle 1"/>
          <p:cNvSpPr/>
          <p:nvPr/>
        </p:nvSpPr>
        <p:spPr>
          <a:xfrm>
            <a:off x="376510" y="1101600"/>
            <a:ext cx="6122219" cy="7717497"/>
          </a:xfrm>
          <a:prstGeom prst="rect">
            <a:avLst/>
          </a:prstGeom>
        </p:spPr>
        <p:txBody>
          <a:bodyPr wrap="square">
            <a:spAutoFit/>
          </a:bodyPr>
          <a:lstStyle/>
          <a:p>
            <a:r>
              <a:rPr lang="en-US" sz="1400" b="1" dirty="0">
                <a:solidFill>
                  <a:srgbClr val="333333"/>
                </a:solidFill>
                <a:latin typeface="Century Gothic" panose="020B0502020202020204" pitchFamily="34" charset="0"/>
              </a:rPr>
              <a:t>Theme: “#</a:t>
            </a:r>
            <a:r>
              <a:rPr lang="en-US" sz="1400" b="1" dirty="0" err="1">
                <a:solidFill>
                  <a:srgbClr val="333333"/>
                </a:solidFill>
                <a:latin typeface="Century Gothic" panose="020B0502020202020204" pitchFamily="34" charset="0"/>
              </a:rPr>
              <a:t>RollWithPublicTransit</a:t>
            </a:r>
            <a:r>
              <a:rPr lang="en-US" sz="1400" b="1" dirty="0">
                <a:solidFill>
                  <a:srgbClr val="333333"/>
                </a:solidFill>
                <a:latin typeface="Century Gothic" panose="020B0502020202020204" pitchFamily="34" charset="0"/>
              </a:rPr>
              <a:t>: Envisioning a Sustainable Future in Motion”</a:t>
            </a:r>
          </a:p>
          <a:p>
            <a:endParaRPr lang="en-US" sz="1100" dirty="0">
              <a:solidFill>
                <a:srgbClr val="333333"/>
              </a:solidFill>
              <a:latin typeface="Arial" panose="020B0604020202020204" pitchFamily="34" charset="0"/>
            </a:endParaRPr>
          </a:p>
          <a:p>
            <a:r>
              <a:rPr lang="en-US" sz="1150" dirty="0">
                <a:latin typeface="HK Grotesk Bold" panose="020B0604020202020204" charset="0"/>
                <a:cs typeface="Arial" panose="020B0604020202020204" pitchFamily="34" charset="0"/>
              </a:rPr>
              <a:t>As a leader in alternative fuel solutions, </a:t>
            </a:r>
            <a:r>
              <a:rPr lang="en-US" sz="1150" dirty="0" err="1">
                <a:latin typeface="HK Grotesk Bold" panose="020B0604020202020204" charset="0"/>
                <a:cs typeface="Arial" panose="020B0604020202020204" pitchFamily="34" charset="0"/>
              </a:rPr>
              <a:t>SunLine’s</a:t>
            </a:r>
            <a:r>
              <a:rPr lang="en-US" sz="1150" dirty="0">
                <a:latin typeface="HK Grotesk Bold" panose="020B0604020202020204" charset="0"/>
                <a:cs typeface="Arial" panose="020B0604020202020204" pitchFamily="34" charset="0"/>
              </a:rPr>
              <a:t> buses are all environmentally friendly. Our 9th Annual Art Contest is a way for our local youth to learn more about the advantages of clean energy and the public transit system. Enter a design for a chance to have your artwork on the side of a zero emission bus. Contest is open to public school, private school and homeschooled students local to the Coachella Valley only. Please read below for contest rules for each grade level:</a:t>
            </a:r>
          </a:p>
          <a:p>
            <a:endParaRPr lang="en-US" sz="1100" dirty="0">
              <a:latin typeface="HK Grotesk Bold" panose="020B0604020202020204" charset="0"/>
              <a:cs typeface="Arial" panose="020B0604020202020204" pitchFamily="34" charset="0"/>
            </a:endParaRPr>
          </a:p>
          <a:p>
            <a:r>
              <a:rPr lang="en-US" sz="1150" b="1" dirty="0">
                <a:solidFill>
                  <a:srgbClr val="0167BB"/>
                </a:solidFill>
                <a:latin typeface="Century Gothic" panose="020B0502020202020204" pitchFamily="34" charset="0"/>
              </a:rPr>
              <a:t>CONTEST RULES FOR ELEMENTARY SCHOOL STUDENTS (GRADES K-5</a:t>
            </a:r>
            <a:r>
              <a:rPr lang="en-US" sz="1150" b="1" baseline="30000" dirty="0">
                <a:solidFill>
                  <a:srgbClr val="0167BB"/>
                </a:solidFill>
                <a:latin typeface="Century Gothic" panose="020B0502020202020204" pitchFamily="34" charset="0"/>
              </a:rPr>
              <a:t>th</a:t>
            </a:r>
            <a:r>
              <a:rPr lang="en-US" sz="1150" b="1" dirty="0">
                <a:solidFill>
                  <a:srgbClr val="0167BB"/>
                </a:solidFill>
                <a:latin typeface="Century Gothic" panose="020B0502020202020204" pitchFamily="34" charset="0"/>
              </a:rPr>
              <a:t>) AND </a:t>
            </a:r>
            <a:br>
              <a:rPr lang="en-US" sz="1150" b="1" dirty="0">
                <a:solidFill>
                  <a:srgbClr val="0167BB"/>
                </a:solidFill>
                <a:latin typeface="Century Gothic" panose="020B0502020202020204" pitchFamily="34" charset="0"/>
              </a:rPr>
            </a:br>
            <a:r>
              <a:rPr lang="en-US" sz="1150" b="1" dirty="0">
                <a:solidFill>
                  <a:srgbClr val="0167BB"/>
                </a:solidFill>
                <a:latin typeface="Century Gothic" panose="020B0502020202020204" pitchFamily="34" charset="0"/>
              </a:rPr>
              <a:t>MIDDLE SCHOOL STUDENTS (GRADES 6-8</a:t>
            </a:r>
            <a:r>
              <a:rPr lang="en-US" sz="1150" b="1" baseline="30000" dirty="0">
                <a:solidFill>
                  <a:srgbClr val="0167BB"/>
                </a:solidFill>
                <a:latin typeface="Century Gothic" panose="020B0502020202020204" pitchFamily="34" charset="0"/>
              </a:rPr>
              <a:t>th</a:t>
            </a:r>
            <a:r>
              <a:rPr lang="en-US" sz="1150" b="1" dirty="0">
                <a:solidFill>
                  <a:srgbClr val="0167BB"/>
                </a:solidFill>
                <a:latin typeface="Century Gothic" panose="020B0502020202020204" pitchFamily="34" charset="0"/>
              </a:rPr>
              <a:t>):</a:t>
            </a:r>
          </a:p>
          <a:p>
            <a:endParaRPr lang="en-US" sz="1100" dirty="0">
              <a:latin typeface="HK Grotesk Bold" panose="020B0604020202020204" charset="0"/>
              <a:cs typeface="Arial" panose="020B0604020202020204" pitchFamily="34" charset="0"/>
            </a:endParaRPr>
          </a:p>
          <a:p>
            <a:pPr marL="171450" indent="-171450">
              <a:buFont typeface="Arial" panose="020B0604020202020204" pitchFamily="34" charset="0"/>
              <a:buChar char="•"/>
            </a:pPr>
            <a:r>
              <a:rPr lang="en-US" sz="1150" dirty="0">
                <a:latin typeface="HK Grotesk Bold" panose="020B0604020202020204" charset="0"/>
                <a:cs typeface="Arial" panose="020B0604020202020204" pitchFamily="34" charset="0"/>
              </a:rPr>
              <a:t>Artwork may include crayons, paint, markers, or colored pencils. No digital media accepted.</a:t>
            </a:r>
          </a:p>
          <a:p>
            <a:pPr marL="171450" indent="-171450">
              <a:buFont typeface="Arial" panose="020B0604020202020204" pitchFamily="34" charset="0"/>
              <a:buChar char="•"/>
            </a:pPr>
            <a:r>
              <a:rPr lang="en-US" sz="1150" dirty="0">
                <a:latin typeface="HK Grotesk Bold" panose="020B0604020202020204" charset="0"/>
                <a:cs typeface="Arial" panose="020B0604020202020204" pitchFamily="34" charset="0"/>
              </a:rPr>
              <a:t>Art should include buses and landmarks that are unique to the Coachella Valley (for example: windmills).</a:t>
            </a:r>
          </a:p>
          <a:p>
            <a:pPr marL="171450" indent="-171450">
              <a:buFont typeface="Arial" panose="020B0604020202020204" pitchFamily="34" charset="0"/>
              <a:buChar char="•"/>
            </a:pPr>
            <a:r>
              <a:rPr lang="en-US" sz="1150" dirty="0">
                <a:latin typeface="HK Grotesk Bold" panose="020B0604020202020204" charset="0"/>
                <a:cs typeface="Arial" panose="020B0604020202020204" pitchFamily="34" charset="0"/>
              </a:rPr>
              <a:t>The SunLine logo must appear on any drawings of buses or public transit vehicles.</a:t>
            </a:r>
          </a:p>
          <a:p>
            <a:pPr marL="171450" indent="-171450">
              <a:buFont typeface="Arial" panose="020B0604020202020204" pitchFamily="34" charset="0"/>
              <a:buChar char="•"/>
            </a:pPr>
            <a:r>
              <a:rPr lang="en-US" sz="1150" dirty="0">
                <a:latin typeface="HK Grotesk Bold" panose="020B0604020202020204" charset="0"/>
                <a:cs typeface="Arial" panose="020B0604020202020204" pitchFamily="34" charset="0"/>
              </a:rPr>
              <a:t>Artwork MUST include a written message about how public drives future sustainability for the environment and should be incorporated into the design. Keep text away from edge of poster.  </a:t>
            </a:r>
          </a:p>
          <a:p>
            <a:pPr marL="171450" indent="-171450">
              <a:buFont typeface="Arial" panose="020B0604020202020204" pitchFamily="34" charset="0"/>
              <a:buChar char="•"/>
            </a:pPr>
            <a:r>
              <a:rPr lang="en-US" sz="1150" dirty="0">
                <a:latin typeface="HK Grotesk Bold" panose="020B0604020202020204" charset="0"/>
                <a:cs typeface="Arial" panose="020B0604020202020204" pitchFamily="34" charset="0"/>
              </a:rPr>
              <a:t>All words must be spelled correctly.</a:t>
            </a:r>
          </a:p>
          <a:p>
            <a:pPr marL="171450" indent="-171450">
              <a:buFont typeface="Arial" panose="020B0604020202020204" pitchFamily="34" charset="0"/>
              <a:buChar char="•"/>
            </a:pPr>
            <a:r>
              <a:rPr lang="en-US" sz="1150" dirty="0">
                <a:latin typeface="HK Grotesk Bold" panose="020B0604020202020204" charset="0"/>
                <a:cs typeface="Arial" panose="020B0604020202020204" pitchFamily="34" charset="0"/>
              </a:rPr>
              <a:t>The back of the poster must include the following information and it must be legible: </a:t>
            </a:r>
            <a:r>
              <a:rPr lang="en-US" sz="1150" b="1" dirty="0">
                <a:latin typeface="HK Grotesk Bold" panose="020B0604020202020204" charset="0"/>
                <a:cs typeface="Arial" panose="020B0604020202020204" pitchFamily="34" charset="0"/>
              </a:rPr>
              <a:t>student’s full name, contact phone number, email address, grade level, school name, and teacher’s name.</a:t>
            </a:r>
          </a:p>
          <a:p>
            <a:pPr marL="171450" indent="-171450">
              <a:buFont typeface="Arial" panose="020B0604020202020204" pitchFamily="34" charset="0"/>
              <a:buChar char="•"/>
            </a:pPr>
            <a:r>
              <a:rPr lang="en-US" sz="1150" dirty="0">
                <a:latin typeface="HK Grotesk Bold" panose="020B0604020202020204" charset="0"/>
                <a:cs typeface="Arial" panose="020B0604020202020204" pitchFamily="34" charset="0"/>
              </a:rPr>
              <a:t>Each student may submit only one poster design. The design must be original work created by the student. The poster must measure 8.5 x 11” wide. The design should be laid out horizontally and submitted on regular paper or heavy paper such as poster or card stock.</a:t>
            </a:r>
          </a:p>
          <a:p>
            <a:br>
              <a:rPr lang="en-US" sz="1150" b="1" dirty="0">
                <a:solidFill>
                  <a:srgbClr val="0167BB"/>
                </a:solidFill>
                <a:latin typeface="Arial" panose="020B0604020202020204" pitchFamily="34" charset="0"/>
              </a:rPr>
            </a:br>
            <a:r>
              <a:rPr lang="en-US" sz="1150" b="1" dirty="0">
                <a:solidFill>
                  <a:srgbClr val="0167BB"/>
                </a:solidFill>
                <a:latin typeface="Century Gothic" panose="020B0502020202020204" pitchFamily="34" charset="0"/>
              </a:rPr>
              <a:t>CONTEST RULES FOR HIGH SCHOOL STUDENTS (GRADES 9-12</a:t>
            </a:r>
            <a:r>
              <a:rPr lang="en-US" sz="1150" b="1" baseline="30000" dirty="0">
                <a:solidFill>
                  <a:srgbClr val="0167BB"/>
                </a:solidFill>
                <a:latin typeface="Century Gothic" panose="020B0502020202020204" pitchFamily="34" charset="0"/>
              </a:rPr>
              <a:t>th</a:t>
            </a:r>
            <a:r>
              <a:rPr lang="en-US" sz="1150" b="1" dirty="0">
                <a:solidFill>
                  <a:srgbClr val="0167BB"/>
                </a:solidFill>
                <a:latin typeface="Century Gothic" panose="020B0502020202020204" pitchFamily="34" charset="0"/>
              </a:rPr>
              <a:t>):</a:t>
            </a:r>
          </a:p>
          <a:p>
            <a:endParaRPr lang="en-US" sz="1150" dirty="0">
              <a:latin typeface="HK Grotesk Bold" panose="020B0604020202020204" charset="0"/>
              <a:cs typeface="Arial" panose="020B0604020202020204" pitchFamily="34" charset="0"/>
            </a:endParaRPr>
          </a:p>
          <a:p>
            <a:pPr marL="171450" indent="-171450">
              <a:buFont typeface="Arial" panose="020B0604020202020204" pitchFamily="34" charset="0"/>
              <a:buChar char="•"/>
            </a:pPr>
            <a:r>
              <a:rPr lang="en-US" sz="1150" dirty="0">
                <a:latin typeface="HK Grotesk Bold" panose="020B0604020202020204" charset="0"/>
                <a:cs typeface="Arial" panose="020B0604020202020204" pitchFamily="34" charset="0"/>
              </a:rPr>
              <a:t>Artwork may be composed of digital media (photography, graphic design) or traditional artwork (paint, markers or colored pencils).</a:t>
            </a:r>
          </a:p>
          <a:p>
            <a:pPr marL="171450" indent="-171450">
              <a:buFont typeface="Arial" panose="020B0604020202020204" pitchFamily="34" charset="0"/>
              <a:buChar char="•"/>
            </a:pPr>
            <a:r>
              <a:rPr lang="en-US" sz="1150" dirty="0">
                <a:latin typeface="HK Grotesk Bold" panose="020B0604020202020204" charset="0"/>
                <a:cs typeface="Arial" panose="020B0604020202020204" pitchFamily="34" charset="0"/>
              </a:rPr>
              <a:t>Art should include buses and landmarks that are unique to the Coachella Valley (for example: windmills).</a:t>
            </a:r>
          </a:p>
          <a:p>
            <a:pPr marL="171450" indent="-171450">
              <a:buFont typeface="Arial" panose="020B0604020202020204" pitchFamily="34" charset="0"/>
              <a:buChar char="•"/>
            </a:pPr>
            <a:r>
              <a:rPr lang="en-US" sz="1150" dirty="0">
                <a:latin typeface="HK Grotesk Bold" panose="020B0604020202020204" charset="0"/>
                <a:cs typeface="Arial" panose="020B0604020202020204" pitchFamily="34" charset="0"/>
              </a:rPr>
              <a:t>The SunLine logo must appear on any drawings or photos of buses or public transit vehicles.</a:t>
            </a:r>
          </a:p>
          <a:p>
            <a:pPr marL="171450" indent="-171450">
              <a:buFont typeface="Arial" panose="020B0604020202020204" pitchFamily="34" charset="0"/>
              <a:buChar char="•"/>
            </a:pPr>
            <a:r>
              <a:rPr lang="en-US" sz="1150" dirty="0">
                <a:latin typeface="HK Grotesk Bold" panose="020B0604020202020204" charset="0"/>
                <a:cs typeface="Arial" panose="020B0604020202020204" pitchFamily="34" charset="0"/>
              </a:rPr>
              <a:t>Artwork MUST include a written message about how public drives future sustainability for the environment and should be incorporated into the design. Keep text away from edge of poster.</a:t>
            </a:r>
          </a:p>
          <a:p>
            <a:pPr marL="171450" indent="-171450">
              <a:buFont typeface="Arial" panose="020B0604020202020204" pitchFamily="34" charset="0"/>
              <a:buChar char="•"/>
            </a:pPr>
            <a:r>
              <a:rPr lang="en-US" sz="1150" dirty="0">
                <a:latin typeface="HK Grotesk Bold" panose="020B0604020202020204" charset="0"/>
                <a:cs typeface="Arial" panose="020B0604020202020204" pitchFamily="34" charset="0"/>
              </a:rPr>
              <a:t>All words must be spelled correctly.</a:t>
            </a:r>
          </a:p>
          <a:p>
            <a:pPr marL="171450" indent="-171450">
              <a:buFont typeface="Arial" panose="020B0604020202020204" pitchFamily="34" charset="0"/>
              <a:buChar char="•"/>
            </a:pPr>
            <a:r>
              <a:rPr lang="en-US" sz="1150" dirty="0">
                <a:latin typeface="HK Grotesk Bold" panose="020B0604020202020204" charset="0"/>
                <a:cs typeface="Arial" panose="020B0604020202020204" pitchFamily="34" charset="0"/>
              </a:rPr>
              <a:t>The back of the poster must include the following information and it must be legible: </a:t>
            </a:r>
            <a:r>
              <a:rPr lang="en-US" sz="1150" b="1" dirty="0">
                <a:latin typeface="HK Grotesk Bold" panose="020B0604020202020204" charset="0"/>
                <a:cs typeface="Arial" panose="020B0604020202020204" pitchFamily="34" charset="0"/>
              </a:rPr>
              <a:t>student’s full name, contact phone number, email address, grade level, school name, and teacher’s name.</a:t>
            </a:r>
          </a:p>
          <a:p>
            <a:pPr marL="171450" indent="-171450">
              <a:buFont typeface="Arial" panose="020B0604020202020204" pitchFamily="34" charset="0"/>
              <a:buChar char="•"/>
            </a:pPr>
            <a:r>
              <a:rPr lang="en-US" sz="1150" dirty="0">
                <a:latin typeface="HK Grotesk Bold" panose="020B0604020202020204" charset="0"/>
                <a:cs typeface="Arial" panose="020B0604020202020204" pitchFamily="34" charset="0"/>
              </a:rPr>
              <a:t>Each student may submit only one design. The design must be original work created by the student. The design must measure 8.5 x 11” wide. The design should be laid out horizontally and submitted on regular paper or heavy paper such as poster or card stock.</a:t>
            </a:r>
          </a:p>
        </p:txBody>
      </p:sp>
      <p:sp>
        <p:nvSpPr>
          <p:cNvPr id="3" name="Rectangle 2">
            <a:extLst>
              <a:ext uri="{FF2B5EF4-FFF2-40B4-BE49-F238E27FC236}">
                <a16:creationId xmlns:a16="http://schemas.microsoft.com/office/drawing/2014/main" id="{74123263-AC33-4A10-8E8E-75ACF6880A0C}"/>
              </a:ext>
            </a:extLst>
          </p:cNvPr>
          <p:cNvSpPr/>
          <p:nvPr/>
        </p:nvSpPr>
        <p:spPr>
          <a:xfrm>
            <a:off x="1689973" y="8610600"/>
            <a:ext cx="3249608" cy="307777"/>
          </a:xfrm>
          <a:prstGeom prst="rect">
            <a:avLst/>
          </a:prstGeom>
        </p:spPr>
        <p:txBody>
          <a:bodyPr wrap="none">
            <a:spAutoFit/>
          </a:bodyPr>
          <a:lstStyle/>
          <a:p>
            <a:r>
              <a:rPr lang="es-ES" sz="1400" b="1" dirty="0">
                <a:solidFill>
                  <a:schemeClr val="bg1"/>
                </a:solidFill>
                <a:latin typeface="Century Gothic" panose="020B0502020202020204" pitchFamily="34" charset="0"/>
              </a:rPr>
              <a:t>ENTRIES DUE: FRIDAY, JUNE 21, 2024 </a:t>
            </a:r>
          </a:p>
        </p:txBody>
      </p:sp>
      <p:pic>
        <p:nvPicPr>
          <p:cNvPr id="7" name="Picture 6">
            <a:extLst>
              <a:ext uri="{FF2B5EF4-FFF2-40B4-BE49-F238E27FC236}">
                <a16:creationId xmlns:a16="http://schemas.microsoft.com/office/drawing/2014/main" id="{3D72422B-EFF0-4872-9262-4F2D73BAF79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86200" y="164999"/>
            <a:ext cx="1752600" cy="936601"/>
          </a:xfrm>
          <a:prstGeom prst="rect">
            <a:avLst/>
          </a:prstGeom>
          <a:noFill/>
          <a:ln>
            <a:noFill/>
          </a:ln>
        </p:spPr>
      </p:pic>
      <p:sp>
        <p:nvSpPr>
          <p:cNvPr id="4" name="TextBox 3">
            <a:extLst>
              <a:ext uri="{FF2B5EF4-FFF2-40B4-BE49-F238E27FC236}">
                <a16:creationId xmlns:a16="http://schemas.microsoft.com/office/drawing/2014/main" id="{6D4A5C60-A28E-4C49-A84B-78531000F259}"/>
              </a:ext>
            </a:extLst>
          </p:cNvPr>
          <p:cNvSpPr txBox="1"/>
          <p:nvPr/>
        </p:nvSpPr>
        <p:spPr>
          <a:xfrm>
            <a:off x="618220" y="8854450"/>
            <a:ext cx="5638800" cy="276999"/>
          </a:xfrm>
          <a:prstGeom prst="rect">
            <a:avLst/>
          </a:prstGeom>
          <a:noFill/>
        </p:spPr>
        <p:txBody>
          <a:bodyPr wrap="square" rtlCol="0">
            <a:spAutoFit/>
          </a:bodyPr>
          <a:lstStyle/>
          <a:p>
            <a:pPr algn="ctr"/>
            <a:r>
              <a:rPr lang="en-US" sz="1200" dirty="0">
                <a:solidFill>
                  <a:schemeClr val="bg1"/>
                </a:solidFill>
                <a:latin typeface="Century Gothic" panose="020B0502020202020204" pitchFamily="34" charset="0"/>
              </a:rPr>
              <a:t>VISIT  </a:t>
            </a:r>
            <a:r>
              <a:rPr lang="en-US" sz="1200" dirty="0">
                <a:solidFill>
                  <a:srgbClr val="FFFF00"/>
                </a:solidFill>
                <a:latin typeface="Century Gothic" panose="020B0502020202020204" pitchFamily="34" charset="0"/>
                <a:hlinkClick r:id="rId3">
                  <a:extLst>
                    <a:ext uri="{A12FA001-AC4F-418D-AE19-62706E023703}">
                      <ahyp:hlinkClr xmlns:ahyp="http://schemas.microsoft.com/office/drawing/2018/hyperlinkcolor" val="tx"/>
                    </a:ext>
                  </a:extLst>
                </a:hlinkClick>
              </a:rPr>
              <a:t>SunLine.org/</a:t>
            </a:r>
            <a:r>
              <a:rPr lang="en-US" sz="1200" dirty="0" err="1">
                <a:solidFill>
                  <a:srgbClr val="FFFF00"/>
                </a:solidFill>
                <a:latin typeface="Century Gothic" panose="020B0502020202020204" pitchFamily="34" charset="0"/>
                <a:hlinkClick r:id="rId3">
                  <a:extLst>
                    <a:ext uri="{A12FA001-AC4F-418D-AE19-62706E023703}">
                      <ahyp:hlinkClr xmlns:ahyp="http://schemas.microsoft.com/office/drawing/2018/hyperlinkcolor" val="tx"/>
                    </a:ext>
                  </a:extLst>
                </a:hlinkClick>
              </a:rPr>
              <a:t>StudentArt</a:t>
            </a:r>
            <a:r>
              <a:rPr lang="en-US" sz="1200" dirty="0">
                <a:solidFill>
                  <a:srgbClr val="FFFF00"/>
                </a:solidFill>
                <a:latin typeface="Century Gothic" panose="020B0502020202020204" pitchFamily="34" charset="0"/>
                <a:hlinkClick r:id="rId3">
                  <a:extLst>
                    <a:ext uri="{A12FA001-AC4F-418D-AE19-62706E023703}">
                      <ahyp:hlinkClr xmlns:ahyp="http://schemas.microsoft.com/office/drawing/2018/hyperlinkcolor" val="tx"/>
                    </a:ext>
                  </a:extLst>
                </a:hlinkClick>
              </a:rPr>
              <a:t> </a:t>
            </a:r>
            <a:r>
              <a:rPr lang="en-US" sz="1200" dirty="0">
                <a:solidFill>
                  <a:schemeClr val="bg1"/>
                </a:solidFill>
                <a:latin typeface="Century Gothic" panose="020B0502020202020204" pitchFamily="34" charset="0"/>
              </a:rPr>
              <a:t>FOR COMPLETE CONTEST RULES</a:t>
            </a:r>
            <a:endParaRPr lang="es-ES" sz="12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708214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63BAFA0-B881-400F-B8CE-21C36DDBD868}"/>
              </a:ext>
            </a:extLst>
          </p:cNvPr>
          <p:cNvSpPr/>
          <p:nvPr/>
        </p:nvSpPr>
        <p:spPr>
          <a:xfrm>
            <a:off x="-22555" y="8534400"/>
            <a:ext cx="6899085" cy="756204"/>
          </a:xfrm>
          <a:prstGeom prst="rect">
            <a:avLst/>
          </a:prstGeom>
          <a:gradFill>
            <a:gsLst>
              <a:gs pos="0">
                <a:srgbClr val="0079C2"/>
              </a:gs>
              <a:gs pos="80000">
                <a:schemeClr val="accent1">
                  <a:shade val="93000"/>
                  <a:satMod val="130000"/>
                </a:schemeClr>
              </a:gs>
              <a:gs pos="100000">
                <a:schemeClr val="accent1">
                  <a:shade val="94000"/>
                  <a:satMod val="135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1" name="TextBox 10"/>
          <p:cNvSpPr txBox="1"/>
          <p:nvPr/>
        </p:nvSpPr>
        <p:spPr>
          <a:xfrm>
            <a:off x="-1295400" y="457200"/>
            <a:ext cx="5992013" cy="830997"/>
          </a:xfrm>
          <a:prstGeom prst="rect">
            <a:avLst/>
          </a:prstGeom>
          <a:noFill/>
        </p:spPr>
        <p:txBody>
          <a:bodyPr wrap="square" rtlCol="0">
            <a:spAutoFit/>
          </a:bodyPr>
          <a:lstStyle/>
          <a:p>
            <a:pPr algn="ctr"/>
            <a:r>
              <a:rPr lang="en-US" sz="2400" spc="-150" dirty="0">
                <a:solidFill>
                  <a:srgbClr val="0167BB"/>
                </a:solidFill>
                <a:effectLst>
                  <a:outerShdw blurRad="38100" dist="38100" dir="2700000" algn="tl">
                    <a:srgbClr val="000000">
                      <a:alpha val="43137"/>
                    </a:srgbClr>
                  </a:outerShdw>
                </a:effectLst>
                <a:latin typeface="Arial Black" panose="020B0A04020102020204" pitchFamily="34" charset="0"/>
              </a:rPr>
              <a:t>SunLine Student </a:t>
            </a:r>
            <a:br>
              <a:rPr lang="en-US" sz="2400" spc="-150" dirty="0">
                <a:solidFill>
                  <a:srgbClr val="0167BB"/>
                </a:solidFill>
                <a:effectLst>
                  <a:outerShdw blurRad="38100" dist="38100" dir="2700000" algn="tl">
                    <a:srgbClr val="000000">
                      <a:alpha val="43137"/>
                    </a:srgbClr>
                  </a:outerShdw>
                </a:effectLst>
                <a:latin typeface="Arial Black" panose="020B0A04020102020204" pitchFamily="34" charset="0"/>
              </a:rPr>
            </a:br>
            <a:r>
              <a:rPr lang="en-US" sz="2400" spc="-150" dirty="0">
                <a:solidFill>
                  <a:srgbClr val="0167BB"/>
                </a:solidFill>
                <a:effectLst>
                  <a:outerShdw blurRad="38100" dist="38100" dir="2700000" algn="tl">
                    <a:srgbClr val="000000">
                      <a:alpha val="43137"/>
                    </a:srgbClr>
                  </a:outerShdw>
                </a:effectLst>
                <a:latin typeface="Arial Black" panose="020B0A04020102020204" pitchFamily="34" charset="0"/>
              </a:rPr>
              <a:t>Art Contest</a:t>
            </a:r>
          </a:p>
        </p:txBody>
      </p:sp>
      <p:sp>
        <p:nvSpPr>
          <p:cNvPr id="2" name="Rectangle 1"/>
          <p:cNvSpPr/>
          <p:nvPr/>
        </p:nvSpPr>
        <p:spPr>
          <a:xfrm>
            <a:off x="450423" y="1712227"/>
            <a:ext cx="5953128" cy="6363280"/>
          </a:xfrm>
          <a:prstGeom prst="rect">
            <a:avLst/>
          </a:prstGeom>
        </p:spPr>
        <p:txBody>
          <a:bodyPr wrap="square">
            <a:spAutoFit/>
          </a:bodyPr>
          <a:lstStyle/>
          <a:p>
            <a:r>
              <a:rPr lang="en-US" sz="1200" b="1" dirty="0">
                <a:solidFill>
                  <a:srgbClr val="0167BB"/>
                </a:solidFill>
                <a:latin typeface="Century Gothic" panose="020B0502020202020204" pitchFamily="34" charset="0"/>
              </a:rPr>
              <a:t>IMPORTANT INFORMATION ABOUT SUBMISSION:</a:t>
            </a:r>
          </a:p>
          <a:p>
            <a:pPr marL="171450" indent="-171450">
              <a:buFont typeface="Arial" panose="020B0604020202020204" pitchFamily="34" charset="0"/>
              <a:buChar char="•"/>
            </a:pPr>
            <a:endParaRPr lang="en-US" sz="1200" b="1" dirty="0">
              <a:solidFill>
                <a:srgbClr val="333333"/>
              </a:solidFill>
              <a:latin typeface="Arial" panose="020B0604020202020204" pitchFamily="34" charset="0"/>
            </a:endParaRPr>
          </a:p>
          <a:p>
            <a:pPr marL="171450" indent="-171450">
              <a:buFont typeface="Arial" panose="020B0604020202020204" pitchFamily="34" charset="0"/>
              <a:buChar char="•"/>
            </a:pPr>
            <a:r>
              <a:rPr lang="en-US" sz="1200" b="1" dirty="0">
                <a:latin typeface="HK Grotesk Bold" panose="020B0604020202020204" charset="0"/>
                <a:cs typeface="Arial" panose="020B0604020202020204" pitchFamily="34" charset="0"/>
              </a:rPr>
              <a:t>Submission: </a:t>
            </a:r>
            <a:r>
              <a:rPr lang="en-US" sz="1200" dirty="0">
                <a:latin typeface="HK Grotesk Bold" panose="020B0604020202020204" charset="0"/>
                <a:cs typeface="Arial" panose="020B0604020202020204" pitchFamily="34" charset="0"/>
              </a:rPr>
              <a:t>Upload artwork images at </a:t>
            </a:r>
            <a:r>
              <a:rPr lang="en-US" sz="1200" dirty="0">
                <a:solidFill>
                  <a:srgbClr val="3333FF"/>
                </a:solidFill>
                <a:latin typeface="HK Grotesk Bold" panose="020B0604020202020204" charset="0"/>
                <a:cs typeface="Arial" panose="020B0604020202020204" pitchFamily="34" charset="0"/>
                <a:hlinkClick r:id="rId2">
                  <a:extLst>
                    <a:ext uri="{A12FA001-AC4F-418D-AE19-62706E023703}">
                      <ahyp:hlinkClr xmlns:ahyp="http://schemas.microsoft.com/office/drawing/2018/hyperlinkcolor" val="tx"/>
                    </a:ext>
                  </a:extLst>
                </a:hlinkClick>
              </a:rPr>
              <a:t>www.SunLine.org/StudentArt</a:t>
            </a:r>
            <a:r>
              <a:rPr lang="en-US" sz="1200" dirty="0">
                <a:solidFill>
                  <a:srgbClr val="3333FF"/>
                </a:solidFill>
                <a:latin typeface="HK Grotesk Bold" panose="020B0604020202020204" charset="0"/>
                <a:cs typeface="Arial" panose="020B0604020202020204" pitchFamily="34" charset="0"/>
              </a:rPr>
              <a:t>, </a:t>
            </a:r>
            <a:r>
              <a:rPr lang="en-US" sz="1200" dirty="0">
                <a:latin typeface="HK Grotesk Bold" panose="020B0604020202020204" charset="0"/>
                <a:cs typeface="Arial" panose="020B0604020202020204" pitchFamily="34" charset="0"/>
              </a:rPr>
              <a:t>mail to </a:t>
            </a:r>
            <a:r>
              <a:rPr lang="en-US" sz="1200" dirty="0" err="1">
                <a:latin typeface="HK Grotesk Bold" panose="020B0604020202020204" charset="0"/>
                <a:cs typeface="Arial" panose="020B0604020202020204" pitchFamily="34" charset="0"/>
              </a:rPr>
              <a:t>SunLine</a:t>
            </a:r>
            <a:r>
              <a:rPr lang="en-US" sz="1200" dirty="0">
                <a:latin typeface="HK Grotesk Bold" panose="020B0604020202020204" charset="0"/>
                <a:cs typeface="Arial" panose="020B0604020202020204" pitchFamily="34" charset="0"/>
              </a:rPr>
              <a:t> or drop-off at 32-505 Harry Oliver Trail, Thousand Palms, Ca 92276 no later than 5 p.m. on </a:t>
            </a:r>
            <a:r>
              <a:rPr lang="en-US" sz="1200" b="1" dirty="0">
                <a:latin typeface="HK Grotesk Bold" panose="020B0604020202020204" charset="0"/>
                <a:cs typeface="Arial" panose="020B0604020202020204" pitchFamily="34" charset="0"/>
              </a:rPr>
              <a:t>Friday, June 21, 2024</a:t>
            </a:r>
          </a:p>
          <a:p>
            <a:pPr marL="171450" indent="-171450">
              <a:buFont typeface="Arial" panose="020B0604020202020204" pitchFamily="34" charset="0"/>
              <a:buChar char="•"/>
            </a:pPr>
            <a:r>
              <a:rPr lang="en-US" sz="1200" b="1" dirty="0">
                <a:latin typeface="HK Grotesk Bold" panose="020B0604020202020204" charset="0"/>
                <a:cs typeface="Arial" panose="020B0604020202020204" pitchFamily="34" charset="0"/>
              </a:rPr>
              <a:t>Keeping Artwork: </a:t>
            </a:r>
            <a:r>
              <a:rPr lang="en-US" sz="1200" dirty="0">
                <a:latin typeface="HK Grotesk Bold" panose="020B0604020202020204" charset="0"/>
                <a:cs typeface="Arial" panose="020B0604020202020204" pitchFamily="34" charset="0"/>
              </a:rPr>
              <a:t>All students MUST keep their physical artwork submission until the results have been announced. The finalists will need to mail or drop-off their artwork at  SunLine. This is a requirement to have your artwork placed on a bus or bus shelter. </a:t>
            </a:r>
          </a:p>
          <a:p>
            <a:endParaRPr lang="en-US" sz="1200" dirty="0">
              <a:solidFill>
                <a:srgbClr val="333333"/>
              </a:solidFill>
              <a:latin typeface="Arial" panose="020B0604020202020204" pitchFamily="34" charset="0"/>
            </a:endParaRPr>
          </a:p>
          <a:p>
            <a:r>
              <a:rPr lang="en-US" sz="1200" b="1" dirty="0">
                <a:solidFill>
                  <a:srgbClr val="0167BB"/>
                </a:solidFill>
                <a:latin typeface="Century Gothic" panose="020B0502020202020204" pitchFamily="34" charset="0"/>
              </a:rPr>
              <a:t>WINNER ANNOUNCEMENTS:</a:t>
            </a:r>
          </a:p>
          <a:p>
            <a:endParaRPr lang="en-US" sz="1200" b="1" dirty="0">
              <a:solidFill>
                <a:srgbClr val="0167BB"/>
              </a:solidFill>
              <a:latin typeface="Arial" panose="020B0604020202020204" pitchFamily="34" charset="0"/>
            </a:endParaRPr>
          </a:p>
          <a:p>
            <a:r>
              <a:rPr lang="en-US" sz="1200" dirty="0">
                <a:latin typeface="HK Grotesk Bold" panose="020B0604020202020204" charset="0"/>
                <a:cs typeface="Arial" panose="020B0604020202020204" pitchFamily="34" charset="0"/>
              </a:rPr>
              <a:t>A winner will be determined from each of the grade level categories for a total of three (3) first place winners. </a:t>
            </a:r>
          </a:p>
          <a:p>
            <a:pPr marL="171450" indent="-171450">
              <a:buFont typeface="Arial" panose="020B0604020202020204" pitchFamily="34" charset="0"/>
              <a:buChar char="•"/>
            </a:pPr>
            <a:endParaRPr lang="en-US" sz="1200" dirty="0">
              <a:latin typeface="HK Grotesk Bold" panose="020B0604020202020204" charset="0"/>
              <a:cs typeface="Arial" panose="020B0604020202020204" pitchFamily="34" charset="0"/>
            </a:endParaRPr>
          </a:p>
          <a:p>
            <a:r>
              <a:rPr lang="en-US" sz="1200" dirty="0">
                <a:latin typeface="HK Grotesk Bold" panose="020B0604020202020204" charset="0"/>
                <a:cs typeface="Arial" panose="020B0604020202020204" pitchFamily="34" charset="0"/>
              </a:rPr>
              <a:t>The first place winners will have their artwork fully wrapped on a hydrogen electric fuel cell bus. The winning entry will also be posted on </a:t>
            </a:r>
            <a:r>
              <a:rPr lang="en-US" sz="1200" dirty="0" err="1">
                <a:latin typeface="HK Grotesk Bold" panose="020B0604020202020204" charset="0"/>
                <a:cs typeface="Arial" panose="020B0604020202020204" pitchFamily="34" charset="0"/>
              </a:rPr>
              <a:t>SunLine’s</a:t>
            </a:r>
            <a:r>
              <a:rPr lang="en-US" sz="1200" dirty="0">
                <a:latin typeface="HK Grotesk Bold" panose="020B0604020202020204" charset="0"/>
                <a:cs typeface="Arial" panose="020B0604020202020204" pitchFamily="34" charset="0"/>
              </a:rPr>
              <a:t> website, SunLine.org, or other printed/digital materials. The second and third place winners will have their artwork displayed at a local bus shelter in the Coachella Valley. </a:t>
            </a:r>
          </a:p>
          <a:p>
            <a:endParaRPr lang="en-US" sz="1200" dirty="0">
              <a:solidFill>
                <a:srgbClr val="333333"/>
              </a:solidFill>
              <a:latin typeface="Arial" panose="020B0604020202020204" pitchFamily="34" charset="0"/>
            </a:endParaRPr>
          </a:p>
          <a:p>
            <a:r>
              <a:rPr lang="en-US" sz="1200" b="1" dirty="0">
                <a:solidFill>
                  <a:srgbClr val="0167BB"/>
                </a:solidFill>
                <a:latin typeface="Century Gothic" panose="020B0502020202020204" pitchFamily="34" charset="0"/>
              </a:rPr>
              <a:t>ADDITIONAL DETAILS:</a:t>
            </a:r>
          </a:p>
          <a:p>
            <a:endParaRPr lang="en-US" sz="1200" dirty="0">
              <a:latin typeface="HK Grotesk Bold" panose="020B0604020202020204" charset="0"/>
              <a:cs typeface="Arial" panose="020B0604020202020204" pitchFamily="34" charset="0"/>
            </a:endParaRPr>
          </a:p>
          <a:p>
            <a:r>
              <a:rPr lang="en-US" sz="1200" dirty="0">
                <a:latin typeface="HK Grotesk Bold" panose="020B0604020202020204" charset="0"/>
                <a:cs typeface="Arial" panose="020B0604020202020204" pitchFamily="34" charset="0"/>
              </a:rPr>
              <a:t>All artwork becomes the property of SunLine Transit Agency and may be used for advertising, sales or promotional purposes that may include regional media coverage with appropriate credit to the artist. By entering the contest, you consent to have your name and photograph appear as one of the winners.</a:t>
            </a:r>
          </a:p>
          <a:p>
            <a:endParaRPr lang="en-US" sz="1200" dirty="0">
              <a:latin typeface="HK Grotesk Bold" panose="020B0604020202020204" charset="0"/>
              <a:cs typeface="Arial" panose="020B0604020202020204" pitchFamily="34" charset="0"/>
            </a:endParaRPr>
          </a:p>
          <a:p>
            <a:r>
              <a:rPr lang="en-US" sz="1200" dirty="0">
                <a:latin typeface="HK Grotesk Bold" panose="020B0604020202020204" charset="0"/>
                <a:cs typeface="Arial" panose="020B0604020202020204" pitchFamily="34" charset="0"/>
              </a:rPr>
              <a:t>For more information about the contest, please contact Carmen Cubero by email at</a:t>
            </a:r>
          </a:p>
          <a:p>
            <a:r>
              <a:rPr lang="en-US" sz="1200" dirty="0">
                <a:solidFill>
                  <a:srgbClr val="3333FF"/>
                </a:solidFill>
                <a:latin typeface="HK Grotesk Bold" panose="020B0604020202020204" charset="0"/>
                <a:cs typeface="Arial" panose="020B0604020202020204" pitchFamily="34" charset="0"/>
                <a:hlinkClick r:id="rId3">
                  <a:extLst>
                    <a:ext uri="{A12FA001-AC4F-418D-AE19-62706E023703}">
                      <ahyp:hlinkClr xmlns:ahyp="http://schemas.microsoft.com/office/drawing/2018/hyperlinkcolor" val="tx"/>
                    </a:ext>
                  </a:extLst>
                </a:hlinkClick>
              </a:rPr>
              <a:t>studentart@sunline.org</a:t>
            </a:r>
            <a:r>
              <a:rPr lang="en-US" sz="1200" dirty="0">
                <a:solidFill>
                  <a:srgbClr val="3333FF"/>
                </a:solidFill>
                <a:latin typeface="HK Grotesk Bold" panose="020B0604020202020204" charset="0"/>
                <a:cs typeface="Arial" panose="020B0604020202020204" pitchFamily="34" charset="0"/>
              </a:rPr>
              <a:t> </a:t>
            </a:r>
            <a:r>
              <a:rPr lang="en-US" sz="1200" dirty="0">
                <a:latin typeface="HK Grotesk Bold" panose="020B0604020202020204" charset="0"/>
                <a:cs typeface="Arial" panose="020B0604020202020204" pitchFamily="34" charset="0"/>
              </a:rPr>
              <a:t>or phone 760-343-3456 Ext.1105. </a:t>
            </a:r>
          </a:p>
          <a:p>
            <a:endParaRPr lang="en-US" sz="1200" dirty="0">
              <a:latin typeface="HK Grotesk Bold" panose="020B0604020202020204" charset="0"/>
              <a:cs typeface="Arial" panose="020B0604020202020204" pitchFamily="34" charset="0"/>
            </a:endParaRPr>
          </a:p>
          <a:p>
            <a:r>
              <a:rPr lang="en-US" sz="1200" dirty="0">
                <a:latin typeface="HK Grotesk Bold" panose="020B0604020202020204" charset="0"/>
                <a:cs typeface="Arial" panose="020B0604020202020204" pitchFamily="34" charset="0"/>
              </a:rPr>
              <a:t>Visit </a:t>
            </a:r>
            <a:r>
              <a:rPr lang="en-US" sz="1200" dirty="0">
                <a:latin typeface="HK Grotesk Bold" panose="020B0604020202020204" charset="0"/>
                <a:cs typeface="Arial" panose="020B0604020202020204" pitchFamily="34" charset="0"/>
                <a:hlinkClick r:id="rId4"/>
              </a:rPr>
              <a:t>SunLine.org/</a:t>
            </a:r>
            <a:r>
              <a:rPr lang="en-US" sz="1200" dirty="0" err="1">
                <a:latin typeface="HK Grotesk Bold" panose="020B0604020202020204" charset="0"/>
                <a:cs typeface="Arial" panose="020B0604020202020204" pitchFamily="34" charset="0"/>
                <a:hlinkClick r:id="rId4"/>
              </a:rPr>
              <a:t>StudentArt</a:t>
            </a:r>
            <a:r>
              <a:rPr lang="en-US" sz="1200" dirty="0">
                <a:latin typeface="HK Grotesk Bold" panose="020B0604020202020204" charset="0"/>
                <a:cs typeface="Arial" panose="020B0604020202020204" pitchFamily="34" charset="0"/>
                <a:hlinkClick r:id="rId4"/>
              </a:rPr>
              <a:t> </a:t>
            </a:r>
            <a:r>
              <a:rPr lang="en-US" sz="1200" dirty="0">
                <a:latin typeface="HK Grotesk Bold" panose="020B0604020202020204" charset="0"/>
                <a:cs typeface="Arial" panose="020B0604020202020204" pitchFamily="34" charset="0"/>
              </a:rPr>
              <a:t>for downloadable fact sheets and informational videos. </a:t>
            </a:r>
          </a:p>
          <a:p>
            <a:endParaRPr lang="en-US" sz="1200" dirty="0">
              <a:latin typeface="HK Grotesk Bold" panose="020B0604020202020204" charset="0"/>
              <a:cs typeface="Arial" panose="020B0604020202020204" pitchFamily="34" charset="0"/>
            </a:endParaRPr>
          </a:p>
          <a:p>
            <a:r>
              <a:rPr lang="en-US" sz="1200" dirty="0">
                <a:latin typeface="HK Grotesk Bold" panose="020B0604020202020204" charset="0"/>
                <a:cs typeface="Arial" panose="020B0604020202020204" pitchFamily="34" charset="0"/>
              </a:rPr>
              <a:t>Be sure to follow us on social media, </a:t>
            </a:r>
            <a:r>
              <a:rPr lang="en-US" sz="1200" dirty="0">
                <a:solidFill>
                  <a:srgbClr val="0167BB"/>
                </a:solidFill>
                <a:latin typeface="HK Grotesk Bold" panose="020B0604020202020204" charset="0"/>
                <a:cs typeface="Arial" panose="020B0604020202020204" pitchFamily="34" charset="0"/>
              </a:rPr>
              <a:t>@</a:t>
            </a:r>
            <a:r>
              <a:rPr lang="en-US" sz="1200" dirty="0" err="1">
                <a:solidFill>
                  <a:srgbClr val="0167BB"/>
                </a:solidFill>
                <a:latin typeface="HK Grotesk Bold" panose="020B0604020202020204" charset="0"/>
                <a:cs typeface="Arial" panose="020B0604020202020204" pitchFamily="34" charset="0"/>
              </a:rPr>
              <a:t>SunLineTransit</a:t>
            </a:r>
            <a:r>
              <a:rPr lang="en-US" sz="1200" dirty="0">
                <a:latin typeface="HK Grotesk Bold" panose="020B0604020202020204" charset="0"/>
                <a:cs typeface="Arial" panose="020B0604020202020204" pitchFamily="34" charset="0"/>
              </a:rPr>
              <a:t>, for artwork inspiration!</a:t>
            </a:r>
          </a:p>
          <a:p>
            <a:endParaRPr lang="en-US" sz="1150" dirty="0">
              <a:latin typeface="HK Grotesk Bold" panose="020B0604020202020204" charset="0"/>
              <a:cs typeface="Arial" panose="020B0604020202020204" pitchFamily="34" charset="0"/>
            </a:endParaRPr>
          </a:p>
        </p:txBody>
      </p:sp>
      <p:sp>
        <p:nvSpPr>
          <p:cNvPr id="3" name="Rectangle 2">
            <a:extLst>
              <a:ext uri="{FF2B5EF4-FFF2-40B4-BE49-F238E27FC236}">
                <a16:creationId xmlns:a16="http://schemas.microsoft.com/office/drawing/2014/main" id="{74123263-AC33-4A10-8E8E-75ACF6880A0C}"/>
              </a:ext>
            </a:extLst>
          </p:cNvPr>
          <p:cNvSpPr/>
          <p:nvPr/>
        </p:nvSpPr>
        <p:spPr>
          <a:xfrm>
            <a:off x="1760250" y="8583502"/>
            <a:ext cx="3199915" cy="307777"/>
          </a:xfrm>
          <a:prstGeom prst="rect">
            <a:avLst/>
          </a:prstGeom>
        </p:spPr>
        <p:txBody>
          <a:bodyPr wrap="none">
            <a:spAutoFit/>
          </a:bodyPr>
          <a:lstStyle/>
          <a:p>
            <a:r>
              <a:rPr lang="es-ES" sz="1400" b="1" dirty="0">
                <a:solidFill>
                  <a:schemeClr val="bg1"/>
                </a:solidFill>
                <a:latin typeface="Century Gothic" panose="020B0502020202020204" pitchFamily="34" charset="0"/>
              </a:rPr>
              <a:t>ENTRIES DUE: FRIDAY, JUNE 21, 2024</a:t>
            </a:r>
          </a:p>
        </p:txBody>
      </p:sp>
      <p:pic>
        <p:nvPicPr>
          <p:cNvPr id="7" name="Picture 6">
            <a:extLst>
              <a:ext uri="{FF2B5EF4-FFF2-40B4-BE49-F238E27FC236}">
                <a16:creationId xmlns:a16="http://schemas.microsoft.com/office/drawing/2014/main" id="{3D72422B-EFF0-4872-9262-4F2D73BAF79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86200" y="252721"/>
            <a:ext cx="1905000" cy="1018045"/>
          </a:xfrm>
          <a:prstGeom prst="rect">
            <a:avLst/>
          </a:prstGeom>
          <a:noFill/>
          <a:ln>
            <a:noFill/>
          </a:ln>
        </p:spPr>
      </p:pic>
      <p:sp>
        <p:nvSpPr>
          <p:cNvPr id="4" name="TextBox 3">
            <a:extLst>
              <a:ext uri="{FF2B5EF4-FFF2-40B4-BE49-F238E27FC236}">
                <a16:creationId xmlns:a16="http://schemas.microsoft.com/office/drawing/2014/main" id="{6D4A5C60-A28E-4C49-A84B-78531000F259}"/>
              </a:ext>
            </a:extLst>
          </p:cNvPr>
          <p:cNvSpPr txBox="1"/>
          <p:nvPr/>
        </p:nvSpPr>
        <p:spPr>
          <a:xfrm>
            <a:off x="677864" y="8867001"/>
            <a:ext cx="5638800" cy="276999"/>
          </a:xfrm>
          <a:prstGeom prst="rect">
            <a:avLst/>
          </a:prstGeom>
          <a:noFill/>
        </p:spPr>
        <p:txBody>
          <a:bodyPr wrap="square" rtlCol="0">
            <a:spAutoFit/>
          </a:bodyPr>
          <a:lstStyle/>
          <a:p>
            <a:pPr algn="ctr"/>
            <a:r>
              <a:rPr lang="en-US" sz="1200" dirty="0">
                <a:solidFill>
                  <a:schemeClr val="bg1"/>
                </a:solidFill>
                <a:latin typeface="Century Gothic" panose="020B0502020202020204" pitchFamily="34" charset="0"/>
              </a:rPr>
              <a:t>VISIT  </a:t>
            </a:r>
            <a:r>
              <a:rPr lang="en-US" sz="1200" dirty="0">
                <a:solidFill>
                  <a:srgbClr val="FFFF00"/>
                </a:solidFill>
                <a:latin typeface="Century Gothic" panose="020B0502020202020204" pitchFamily="34" charset="0"/>
                <a:hlinkClick r:id="rId4">
                  <a:extLst>
                    <a:ext uri="{A12FA001-AC4F-418D-AE19-62706E023703}">
                      <ahyp:hlinkClr xmlns:ahyp="http://schemas.microsoft.com/office/drawing/2018/hyperlinkcolor" val="tx"/>
                    </a:ext>
                  </a:extLst>
                </a:hlinkClick>
              </a:rPr>
              <a:t>SunLine.org/</a:t>
            </a:r>
            <a:r>
              <a:rPr lang="en-US" sz="1200" dirty="0" err="1">
                <a:solidFill>
                  <a:srgbClr val="FFFF00"/>
                </a:solidFill>
                <a:latin typeface="Century Gothic" panose="020B0502020202020204" pitchFamily="34" charset="0"/>
                <a:hlinkClick r:id="rId4">
                  <a:extLst>
                    <a:ext uri="{A12FA001-AC4F-418D-AE19-62706E023703}">
                      <ahyp:hlinkClr xmlns:ahyp="http://schemas.microsoft.com/office/drawing/2018/hyperlinkcolor" val="tx"/>
                    </a:ext>
                  </a:extLst>
                </a:hlinkClick>
              </a:rPr>
              <a:t>StudentArt</a:t>
            </a:r>
            <a:r>
              <a:rPr lang="en-US" sz="1200" dirty="0">
                <a:solidFill>
                  <a:srgbClr val="FFFF00"/>
                </a:solidFill>
                <a:latin typeface="Century Gothic" panose="020B0502020202020204" pitchFamily="34" charset="0"/>
                <a:hlinkClick r:id="rId4">
                  <a:extLst>
                    <a:ext uri="{A12FA001-AC4F-418D-AE19-62706E023703}">
                      <ahyp:hlinkClr xmlns:ahyp="http://schemas.microsoft.com/office/drawing/2018/hyperlinkcolor" val="tx"/>
                    </a:ext>
                  </a:extLst>
                </a:hlinkClick>
              </a:rPr>
              <a:t> </a:t>
            </a:r>
            <a:r>
              <a:rPr lang="en-US" sz="1200" dirty="0">
                <a:solidFill>
                  <a:schemeClr val="bg1"/>
                </a:solidFill>
                <a:latin typeface="Century Gothic" panose="020B0502020202020204" pitchFamily="34" charset="0"/>
              </a:rPr>
              <a:t>FOR COMPLETE CONTEST RULES</a:t>
            </a:r>
            <a:endParaRPr lang="es-ES" sz="1200" dirty="0">
              <a:solidFill>
                <a:schemeClr val="bg1"/>
              </a:solidFill>
              <a:latin typeface="Century Gothic" panose="020B0502020202020204" pitchFamily="34" charset="0"/>
            </a:endParaRPr>
          </a:p>
        </p:txBody>
      </p:sp>
      <p:grpSp>
        <p:nvGrpSpPr>
          <p:cNvPr id="9" name="Group 8">
            <a:extLst>
              <a:ext uri="{FF2B5EF4-FFF2-40B4-BE49-F238E27FC236}">
                <a16:creationId xmlns:a16="http://schemas.microsoft.com/office/drawing/2014/main" id="{9AE7FAC5-3A87-4CFD-9FED-C8E3C33AE236}"/>
              </a:ext>
            </a:extLst>
          </p:cNvPr>
          <p:cNvGrpSpPr/>
          <p:nvPr/>
        </p:nvGrpSpPr>
        <p:grpSpPr>
          <a:xfrm>
            <a:off x="8001000" y="6939293"/>
            <a:ext cx="1871207" cy="457200"/>
            <a:chOff x="1981200" y="3390901"/>
            <a:chExt cx="1871207" cy="457200"/>
          </a:xfrm>
        </p:grpSpPr>
        <p:pic>
          <p:nvPicPr>
            <p:cNvPr id="10" name="Picture 9">
              <a:extLst>
                <a:ext uri="{FF2B5EF4-FFF2-40B4-BE49-F238E27FC236}">
                  <a16:creationId xmlns:a16="http://schemas.microsoft.com/office/drawing/2014/main" id="{515374CF-D125-497E-AA6F-D19752ED81D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81200" y="3429001"/>
              <a:ext cx="381000" cy="381000"/>
            </a:xfrm>
            <a:prstGeom prst="rect">
              <a:avLst/>
            </a:prstGeom>
          </p:spPr>
        </p:pic>
        <p:pic>
          <p:nvPicPr>
            <p:cNvPr id="12" name="Picture 11">
              <a:extLst>
                <a:ext uri="{FF2B5EF4-FFF2-40B4-BE49-F238E27FC236}">
                  <a16:creationId xmlns:a16="http://schemas.microsoft.com/office/drawing/2014/main" id="{7B7E63E9-8897-4E05-B483-72ED34540E0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43200" y="3429001"/>
              <a:ext cx="381000" cy="381000"/>
            </a:xfrm>
            <a:prstGeom prst="rect">
              <a:avLst/>
            </a:prstGeom>
          </p:spPr>
        </p:pic>
        <p:pic>
          <p:nvPicPr>
            <p:cNvPr id="13" name="Picture 12">
              <a:extLst>
                <a:ext uri="{FF2B5EF4-FFF2-40B4-BE49-F238E27FC236}">
                  <a16:creationId xmlns:a16="http://schemas.microsoft.com/office/drawing/2014/main" id="{BBD63170-A607-4414-9894-0C375A4278F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395207" y="3390901"/>
              <a:ext cx="457200" cy="457200"/>
            </a:xfrm>
            <a:prstGeom prst="rect">
              <a:avLst/>
            </a:prstGeom>
          </p:spPr>
        </p:pic>
      </p:grpSp>
      <p:pic>
        <p:nvPicPr>
          <p:cNvPr id="15" name="Picture 14">
            <a:extLst>
              <a:ext uri="{FF2B5EF4-FFF2-40B4-BE49-F238E27FC236}">
                <a16:creationId xmlns:a16="http://schemas.microsoft.com/office/drawing/2014/main" id="{69416D9E-C77B-467E-86DD-E903EDF4C25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905000" y="7657835"/>
            <a:ext cx="2642794" cy="2201555"/>
          </a:xfrm>
          <a:prstGeom prst="rect">
            <a:avLst/>
          </a:prstGeom>
        </p:spPr>
      </p:pic>
    </p:spTree>
    <p:extLst>
      <p:ext uri="{BB962C8B-B14F-4D97-AF65-F5344CB8AC3E}">
        <p14:creationId xmlns:p14="http://schemas.microsoft.com/office/powerpoint/2010/main" val="31174104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2214</TotalTime>
  <Words>453</Words>
  <Application>Microsoft Office PowerPoint</Application>
  <PresentationFormat>On-screen Show (4:3)</PresentationFormat>
  <Paragraphs>49</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HK Grotesk Bold</vt:lpstr>
      <vt:lpstr>Arial</vt:lpstr>
      <vt:lpstr>Arial Black</vt:lpstr>
      <vt:lpstr>Calibri</vt:lpstr>
      <vt:lpstr>Century Gothic</vt:lpstr>
      <vt:lpstr>Franklin Gothic Medium Cond</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victoria llort</dc:creator>
  <cp:lastModifiedBy>Carmen Cubero</cp:lastModifiedBy>
  <cp:revision>86</cp:revision>
  <cp:lastPrinted>2018-04-12T21:27:39Z</cp:lastPrinted>
  <dcterms:created xsi:type="dcterms:W3CDTF">2018-03-06T12:26:52Z</dcterms:created>
  <dcterms:modified xsi:type="dcterms:W3CDTF">2024-04-03T23:43:32Z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2017-11-16T00:00:00Z</vt:filetime>
  </property>
  <property fmtid="{D5CDD505-2E9C-101B-9397-08002B2CF9AE}" pid="3" name="Creator">
    <vt:lpwstr>Microsoft® PowerPoint® 2016</vt:lpwstr>
  </property>
  <property fmtid="{D5CDD505-2E9C-101B-9397-08002B2CF9AE}" pid="4" name="LastSaved">
    <vt:filetime>2018-03-06T00:00:00Z</vt:filetime>
  </property>
</Properties>
</file>